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4" r:id="rId4"/>
    <p:sldId id="279" r:id="rId5"/>
    <p:sldId id="278" r:id="rId6"/>
    <p:sldId id="281" r:id="rId7"/>
    <p:sldId id="284" r:id="rId8"/>
    <p:sldId id="286" r:id="rId9"/>
    <p:sldId id="287" r:id="rId10"/>
    <p:sldId id="289" r:id="rId11"/>
    <p:sldId id="291" r:id="rId12"/>
    <p:sldId id="293" r:id="rId13"/>
    <p:sldId id="294" r:id="rId14"/>
    <p:sldId id="296" r:id="rId15"/>
    <p:sldId id="297" r:id="rId16"/>
    <p:sldId id="298" r:id="rId17"/>
    <p:sldId id="299" r:id="rId18"/>
    <p:sldId id="301" r:id="rId19"/>
    <p:sldId id="303" r:id="rId20"/>
    <p:sldId id="304" r:id="rId21"/>
    <p:sldId id="305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44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21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19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4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9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39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18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4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72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6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1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7A69-D63C-4414-B6B8-465E1FACAB73}" type="datetimeFigureOut">
              <a:rPr lang="ru-RU" smtClean="0"/>
              <a:t>22.11.2015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9596-765F-4CDE-AE40-883463F7DC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1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539536" cy="7293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1412776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Понедельник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к</a:t>
            </a:r>
            <a:r>
              <a:rPr lang="ru-RU" sz="6000" b="1" dirty="0" smtClean="0">
                <a:solidFill>
                  <a:schemeClr val="bg1"/>
                </a:solidFill>
              </a:rPr>
              <a:t>расный день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442" y="1628800"/>
            <a:ext cx="7471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Четверг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г</a:t>
            </a:r>
            <a:r>
              <a:rPr lang="ru-RU" sz="6000" b="1" dirty="0" smtClean="0">
                <a:solidFill>
                  <a:schemeClr val="bg1"/>
                </a:solidFill>
              </a:rPr>
              <a:t>олубой и синий день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388843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655"/>
            <a:ext cx="4176464" cy="2664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3252533"/>
            <a:ext cx="4680520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0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836712"/>
            <a:ext cx="374441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56626"/>
            <a:ext cx="84969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Рисовали синим  карандашом «Укрась ковёр»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800708"/>
            <a:ext cx="3816424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7444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55" b="9697"/>
          <a:stretch/>
        </p:blipFill>
        <p:spPr>
          <a:xfrm>
            <a:off x="4860032" y="3573016"/>
            <a:ext cx="3816424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8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3878" y="1772816"/>
            <a:ext cx="61889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Пятница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ф</a:t>
            </a:r>
            <a:r>
              <a:rPr lang="ru-RU" sz="6000" b="1" dirty="0" smtClean="0">
                <a:solidFill>
                  <a:schemeClr val="bg1"/>
                </a:solidFill>
              </a:rPr>
              <a:t>иолетовый день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7933"/>
            <a:ext cx="3888432" cy="2831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37933"/>
            <a:ext cx="4176464" cy="2831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284984"/>
            <a:ext cx="4824536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15062"/>
            <a:ext cx="784887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Рисовали баклажан, смешивали краски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25" y="980728"/>
            <a:ext cx="3744416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305" y="980728"/>
            <a:ext cx="3888432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26" y="3717032"/>
            <a:ext cx="3744416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50"/>
          <a:stretch/>
        </p:blipFill>
        <p:spPr>
          <a:xfrm>
            <a:off x="4748304" y="3731452"/>
            <a:ext cx="3888433" cy="2937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9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177487"/>
            <a:ext cx="532859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Заключительный этап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7056784" cy="55446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316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7421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325530"/>
            <a:ext cx="278589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Рисовали радугу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49336"/>
            <a:ext cx="4392488" cy="267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1" y="3478696"/>
            <a:ext cx="4146715" cy="3110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710" y="3478696"/>
            <a:ext cx="4350777" cy="3110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6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3748" y="143054"/>
            <a:ext cx="453650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В игры тоже по играли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836712"/>
            <a:ext cx="396044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50" y="836712"/>
            <a:ext cx="4176464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645024"/>
            <a:ext cx="396044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50" y="3645024"/>
            <a:ext cx="4176464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2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1"/>
          <a:stretch/>
        </p:blipFill>
        <p:spPr>
          <a:xfrm>
            <a:off x="683568" y="978250"/>
            <a:ext cx="7848872" cy="5187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47990"/>
            <a:ext cx="367240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Дидактические игры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552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859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7"/>
            <a:ext cx="3888432" cy="2898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294" y="332657"/>
            <a:ext cx="4201179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043" y="3565376"/>
            <a:ext cx="453650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0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10" y="116632"/>
            <a:ext cx="86099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Дидактические игры изготовленные для проекта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77" y="836712"/>
            <a:ext cx="3856859" cy="244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9077" y="3429000"/>
            <a:ext cx="331236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Д/и «Цветочки» 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97" b="7842"/>
          <a:stretch/>
        </p:blipFill>
        <p:spPr>
          <a:xfrm>
            <a:off x="4631233" y="836712"/>
            <a:ext cx="4151899" cy="2448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73"/>
          <a:stretch/>
        </p:blipFill>
        <p:spPr>
          <a:xfrm>
            <a:off x="271794" y="4053776"/>
            <a:ext cx="4226651" cy="264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0800000" flipV="1">
            <a:off x="4716016" y="3453611"/>
            <a:ext cx="41518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Д/и «Подбери любимые цвета Снеговика и Солнышка»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86201" y="5746193"/>
            <a:ext cx="347245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Д/и «Назови цвета осени, лета……»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88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8186" y="116632"/>
            <a:ext cx="41764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такое радуга?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3528" y="980728"/>
            <a:ext cx="1440160" cy="1656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936041"/>
            <a:ext cx="691276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Ангелина Б.  </a:t>
            </a:r>
            <a:r>
              <a:rPr lang="ru-RU" sz="2400" b="1" dirty="0" smtClean="0"/>
              <a:t>Это яркий цвет. Радуга после дождя бывает.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6" t="14953" r="44889" b="19188"/>
          <a:stretch/>
        </p:blipFill>
        <p:spPr>
          <a:xfrm>
            <a:off x="7190844" y="2204863"/>
            <a:ext cx="1666852" cy="18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55776" y="2492896"/>
            <a:ext cx="43924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Очень красивая, очень много</a:t>
            </a:r>
          </a:p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азных цветов. </a:t>
            </a:r>
            <a:r>
              <a:rPr lang="ru-RU" sz="2400" b="1" dirty="0" smtClean="0">
                <a:solidFill>
                  <a:srgbClr val="FF0000"/>
                </a:solidFill>
              </a:rPr>
              <a:t>Алеша Ш.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3" y="4221088"/>
            <a:ext cx="1461885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09361" y="4221088"/>
            <a:ext cx="62933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Рим. С</a:t>
            </a:r>
            <a:r>
              <a:rPr lang="ru-RU" sz="2400" b="1" dirty="0" smtClean="0"/>
              <a:t>. Радуга это светящее и начинается тогда, когда солнышко с дождём встречается. Радуга она весёлая и всех радует.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551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548" y="188640"/>
            <a:ext cx="813690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28800"/>
            <a:ext cx="7200800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65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896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5248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Играли и рисовали.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36712"/>
            <a:ext cx="3960440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836712"/>
            <a:ext cx="3888432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67"/>
          <a:stretch/>
        </p:blipFill>
        <p:spPr>
          <a:xfrm>
            <a:off x="3923928" y="3861048"/>
            <a:ext cx="4752528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293096"/>
            <a:ext cx="338437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Рисование на тему</a:t>
            </a:r>
          </a:p>
          <a:p>
            <a:r>
              <a:rPr lang="ru-RU" sz="2400" b="1" dirty="0" smtClean="0"/>
              <a:t>«Что бывает красным»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214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" y="0"/>
            <a:ext cx="913591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59" y="1124744"/>
            <a:ext cx="82809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Вторник 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ж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ёлтый и оранжевый день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6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3"/>
          <a:stretch/>
        </p:blipFill>
        <p:spPr>
          <a:xfrm>
            <a:off x="179512" y="116631"/>
            <a:ext cx="4032447" cy="2867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116631"/>
            <a:ext cx="4352591" cy="2867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403638"/>
            <a:ext cx="5256584" cy="3265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35" r="8788"/>
          <a:stretch/>
        </p:blipFill>
        <p:spPr>
          <a:xfrm>
            <a:off x="179512" y="260648"/>
            <a:ext cx="4752528" cy="296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428999"/>
            <a:ext cx="5112568" cy="331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92080" y="908720"/>
            <a:ext cx="352839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Рисование  тема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«Морковка»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63" y="4293096"/>
            <a:ext cx="3106801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Аппликация тема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«Подсолнухи»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8188" y="1340768"/>
            <a:ext cx="515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Среда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</a:rPr>
              <a:t>з</a:t>
            </a:r>
            <a:r>
              <a:rPr lang="ru-RU" sz="6000" b="1" dirty="0" smtClean="0">
                <a:solidFill>
                  <a:schemeClr val="bg1"/>
                </a:solidFill>
              </a:rPr>
              <a:t>елёный день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133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04308"/>
            <a:ext cx="3888432" cy="2864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10445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3" t="19617" r="6137" b="4236"/>
          <a:stretch/>
        </p:blipFill>
        <p:spPr>
          <a:xfrm>
            <a:off x="1940795" y="3444133"/>
            <a:ext cx="5256584" cy="3214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2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463" y="-99392"/>
            <a:ext cx="927652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0648"/>
            <a:ext cx="3960440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62"/>
          <a:stretch/>
        </p:blipFill>
        <p:spPr>
          <a:xfrm>
            <a:off x="4516582" y="3212976"/>
            <a:ext cx="4375898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68327" y="764704"/>
            <a:ext cx="3672408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Поливали, наблюдали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  <a:r>
              <a:rPr lang="ru-RU" sz="2800" b="1" dirty="0" smtClean="0">
                <a:solidFill>
                  <a:schemeClr val="tx1"/>
                </a:solidFill>
              </a:rPr>
              <a:t> беседовали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627" y="4149080"/>
            <a:ext cx="3158878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Аппликация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«Закатай  огурцы в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</a:rPr>
              <a:t>анку»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157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84</cp:revision>
  <dcterms:created xsi:type="dcterms:W3CDTF">2015-03-13T17:27:49Z</dcterms:created>
  <dcterms:modified xsi:type="dcterms:W3CDTF">2015-11-22T13:31:28Z</dcterms:modified>
</cp:coreProperties>
</file>