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8803-906D-461A-9991-331E6EB1E6F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9653-1FB9-433C-82F1-2D29CB2FF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8803-906D-461A-9991-331E6EB1E6F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9653-1FB9-433C-82F1-2D29CB2FF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8803-906D-461A-9991-331E6EB1E6F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9653-1FB9-433C-82F1-2D29CB2FF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8803-906D-461A-9991-331E6EB1E6F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9653-1FB9-433C-82F1-2D29CB2FF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8803-906D-461A-9991-331E6EB1E6F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9653-1FB9-433C-82F1-2D29CB2FF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8803-906D-461A-9991-331E6EB1E6F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9653-1FB9-433C-82F1-2D29CB2FF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8803-906D-461A-9991-331E6EB1E6F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9653-1FB9-433C-82F1-2D29CB2FF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8803-906D-461A-9991-331E6EB1E6F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9653-1FB9-433C-82F1-2D29CB2FF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8803-906D-461A-9991-331E6EB1E6F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9653-1FB9-433C-82F1-2D29CB2FF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8803-906D-461A-9991-331E6EB1E6F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9653-1FB9-433C-82F1-2D29CB2FF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8803-906D-461A-9991-331E6EB1E6F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89653-1FB9-433C-82F1-2D29CB2FF2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C8803-906D-461A-9991-331E6EB1E6FD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89653-1FB9-433C-82F1-2D29CB2FF29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рофIT\Downloads\hello_html_m254def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553450" cy="5976665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60648"/>
            <a:ext cx="7520880" cy="1728192"/>
          </a:xfrm>
        </p:spPr>
        <p:txBody>
          <a:bodyPr>
            <a:normAutofit fontScale="85000" lnSpcReduction="20000"/>
          </a:bodyPr>
          <a:lstStyle/>
          <a:p>
            <a:r>
              <a:rPr lang="ru-RU" sz="5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«Осенние дары леса - грибы» </a:t>
            </a:r>
          </a:p>
          <a:p>
            <a:r>
              <a:rPr lang="ru-RU" dirty="0"/>
              <a:t> 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3aeae_8417c869_X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/>
              <a:t>Боровик</a:t>
            </a:r>
            <a:r>
              <a:rPr lang="ru-RU" dirty="0"/>
              <a:t> или белый гриб - наиболее ценный из всех съедобных грибов. Растёт он в лиственных, смешанных и хвойных лесах.  Шляпка гриба беловатой, коричневой или буроватой окраски. Трубчатый нижний слой шляпки белый или желтоватый. На ножке светлый сетчатый рисунок. Мякоть гриба белая, на срезе не изменяется.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2304256"/>
          </a:xfrm>
        </p:spPr>
        <p:txBody>
          <a:bodyPr>
            <a:noAutofit/>
          </a:bodyPr>
          <a:lstStyle/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Лисички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одни из наиболее известных съедобных грибов. В России их можно встретить в хвойных и смешанных лесах, в местах с малоразвитым травяным покровом. Они отличаются от других грибов тем, что растут они очень медленно.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Лисички - это грибы желтого цвета. Лисички употребляются в приготовленном и консервированном виде.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grib-lisichka-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3861048"/>
            <a:ext cx="3096344" cy="2764904"/>
          </a:xfrm>
        </p:spPr>
      </p:pic>
      <p:pic>
        <p:nvPicPr>
          <p:cNvPr id="6" name="Содержимое 5" descr="lisichki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11960" y="3140968"/>
            <a:ext cx="4470648" cy="312276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8110_html_m478a8f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07775"/>
            <a:ext cx="4038600" cy="371081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Подберезовик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(березовик), как и некоторые другие грибы, обладает интересной особенностью: он способен к росту и развитию только на корнях березы. В народе подберезовик называют черным грибом или чернышом, так как при сушке гриб чернеет. Подберезовик растет в березовых лесах с конца июня до поздней осени. Молодые грибы имеют шляпку шаровидной формы, но затем она становится более плоской. Цвет шляпки может быть различных оттенков от беловато-бурого до темно-коричневого, что тоже определяется возрастом гриба и местом его произрастания</a:t>
            </a:r>
            <a:r>
              <a:rPr lang="ru-RU" sz="1600" dirty="0"/>
              <a:t>.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Autofit/>
          </a:bodyPr>
          <a:lstStyle/>
          <a:p>
            <a:pPr lvl="0"/>
            <a:r>
              <a:rPr lang="ru-RU" sz="2000" b="1" dirty="0"/>
              <a:t>Опенок</a:t>
            </a:r>
            <a:r>
              <a:rPr lang="ru-RU" sz="2000" dirty="0"/>
              <a:t> - паразит многих хвойных и лиственных деревьев, наносит огромный ущерб лесу. Грибница его развивается под корой пней и деревьев до трех метров в высоту. Растет большими семейками, обычно осенью. Шляпка опенка желтовато-коричневая, у молодого выпуклая, потом плоская, с бугорком посредине и бурыми мелкими прижатыми чешуйками. Ножка тонкая, буровато-желтая, в верхней части имеется кольцо.  Опенок - съедобный гриб. Он очень вкусный и ароматный в приготовленных блюдах.</a:t>
            </a:r>
            <a:br>
              <a:rPr lang="ru-RU" sz="2000" dirty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Opyonok-letniy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789040"/>
            <a:ext cx="4038600" cy="2690717"/>
          </a:xfrm>
        </p:spPr>
      </p:pic>
      <p:pic>
        <p:nvPicPr>
          <p:cNvPr id="8" name="Содержимое 7" descr="0014-022-Net-gribov-druzhnej-kak-eti-znajut-vzroslye-i-det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8024" y="3212976"/>
            <a:ext cx="4038600" cy="303117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28-028-Podosinoviki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276872"/>
            <a:ext cx="4392488" cy="360501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000" b="1" dirty="0"/>
              <a:t> Подосиновик</a:t>
            </a:r>
            <a:r>
              <a:rPr lang="ru-RU" sz="2000" dirty="0"/>
              <a:t> - один из самых любимых грибниками гриб. Растёт он в лиственных и смешанных лесах, особенно в молодых осинниках. Встречается большими группами.  Шляпка у подосиновика сверху красная, оранжевая или коричневая, иногда белая. Снизу шляпка светлая мелкопористая. Мякоть белая, на срезе чернеет. Подосиновик очень вкусный гриб. Употребляют его варёным, сушёным или маринованным.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muhomor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068960"/>
            <a:ext cx="4608512" cy="304083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ru-RU" sz="2900" b="1" dirty="0">
                <a:latin typeface="Times New Roman" pitchFamily="18" charset="0"/>
                <a:cs typeface="Times New Roman" pitchFamily="18" charset="0"/>
              </a:rPr>
              <a:t>Мухомор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- красивый, но очень ядовитый гриб! Растёт в берёзовых и смешанных лесах. Шляпка у него сначала шаровидная, затем почти плоская ярко-красная, оранжево-красная, серо-коричневая или желтоватая со множеством белых или желтоватых бородавок. Мякоть белая. Ножка также белая, с воротничком. Но как бы не был красив и привлекателен этот гриб, его ни в коем случае нельзя употреблять в пищу! Будьте осторожны!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</TotalTime>
  <Words>324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Лисички - одни из наиболее известных съедобных грибов. В России их можно встретить в хвойных и смешанных лесах, в местах с малоразвитым травяным покровом. Они отличаются от других грибов тем, что растут они очень медленно.  Лисички - это грибы желтого цвета. Лисички употребляются в приготовленном и консервированном виде.  </vt:lpstr>
      <vt:lpstr>Слайд 4</vt:lpstr>
      <vt:lpstr>Опенок - паразит многих хвойных и лиственных деревьев, наносит огромный ущерб лесу. Грибница его развивается под корой пней и деревьев до трех метров в высоту. Растет большими семейками, обычно осенью. Шляпка опенка желтовато-коричневая, у молодого выпуклая, потом плоская, с бугорком посредине и бурыми мелкими прижатыми чешуйками. Ножка тонкая, буровато-желтая, в верхней части имеется кольцо.  Опенок - съедобный гриб. Он очень вкусный и ароматный в приготовленных блюдах. </vt:lpstr>
      <vt:lpstr>Слайд 6</vt:lpstr>
      <vt:lpstr>Слайд 7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ПрофIT</dc:creator>
  <cp:lastModifiedBy>ПрофIT</cp:lastModifiedBy>
  <cp:revision>4</cp:revision>
  <dcterms:created xsi:type="dcterms:W3CDTF">2015-11-22T15:34:32Z</dcterms:created>
  <dcterms:modified xsi:type="dcterms:W3CDTF">2015-11-22T16:13:43Z</dcterms:modified>
</cp:coreProperties>
</file>