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84" r:id="rId5"/>
    <p:sldId id="287" r:id="rId6"/>
    <p:sldId id="258" r:id="rId7"/>
    <p:sldId id="288" r:id="rId8"/>
    <p:sldId id="279" r:id="rId9"/>
    <p:sldId id="259" r:id="rId10"/>
    <p:sldId id="260" r:id="rId11"/>
    <p:sldId id="263" r:id="rId12"/>
    <p:sldId id="261" r:id="rId13"/>
    <p:sldId id="262" r:id="rId14"/>
    <p:sldId id="264" r:id="rId15"/>
    <p:sldId id="265" r:id="rId16"/>
    <p:sldId id="268" r:id="rId17"/>
    <p:sldId id="267" r:id="rId18"/>
    <p:sldId id="285" r:id="rId19"/>
    <p:sldId id="266" r:id="rId20"/>
    <p:sldId id="272" r:id="rId21"/>
    <p:sldId id="289" r:id="rId22"/>
    <p:sldId id="273" r:id="rId23"/>
    <p:sldId id="275" r:id="rId24"/>
    <p:sldId id="274" r:id="rId25"/>
    <p:sldId id="276" r:id="rId26"/>
    <p:sldId id="271" r:id="rId27"/>
    <p:sldId id="277" r:id="rId28"/>
    <p:sldId id="290" r:id="rId29"/>
    <p:sldId id="278" r:id="rId30"/>
    <p:sldId id="291" r:id="rId31"/>
    <p:sldId id="292" r:id="rId32"/>
    <p:sldId id="293" r:id="rId33"/>
    <p:sldId id="294" r:id="rId34"/>
    <p:sldId id="280" r:id="rId35"/>
    <p:sldId id="286" r:id="rId36"/>
    <p:sldId id="282" r:id="rId37"/>
    <p:sldId id="28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815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541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6268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3120" cy="3099216"/>
          </a:xfrm>
        </p:spPr>
        <p:txBody>
          <a:bodyPr/>
          <a:lstStyle/>
          <a:p>
            <a:r>
              <a:rPr lang="ru-RU" i="1" dirty="0" smtClean="0"/>
              <a:t>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Прозвенел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долгожданный звонок.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Урок с нетерпением встречи с вами ждет.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Задания интересные приготовил для вас,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Чтобы дружно работал весь второй класс.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c.pics.livejournal.com/galeneastro/32190196/467358/467358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12" y="-509737"/>
            <a:ext cx="9029088" cy="7367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6720" cy="908720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Водяные часы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900igr.net/datai/predmety/CHasy-2.files/0031-036-Vodjanye-chasy.jpg"/>
          <p:cNvPicPr>
            <a:picLocks noChangeAspect="1" noChangeArrowheads="1"/>
          </p:cNvPicPr>
          <p:nvPr/>
        </p:nvPicPr>
        <p:blipFill>
          <a:blip r:embed="rId2" cstate="print"/>
          <a:srcRect t="11151"/>
          <a:stretch>
            <a:fillRect/>
          </a:stretch>
        </p:blipFill>
        <p:spPr bwMode="auto">
          <a:xfrm>
            <a:off x="0" y="764704"/>
            <a:ext cx="5175410" cy="6093296"/>
          </a:xfrm>
          <a:prstGeom prst="rect">
            <a:avLst/>
          </a:prstGeom>
          <a:noFill/>
        </p:spPr>
      </p:pic>
      <p:pic>
        <p:nvPicPr>
          <p:cNvPr id="19460" name="Picture 4" descr="http://pirates-life.ru/image2011/251111/Clock_water.jpg"/>
          <p:cNvPicPr>
            <a:picLocks noChangeAspect="1" noChangeArrowheads="1"/>
          </p:cNvPicPr>
          <p:nvPr/>
        </p:nvPicPr>
        <p:blipFill>
          <a:blip r:embed="rId3" cstate="print"/>
          <a:srcRect t="4851" b="4851"/>
          <a:stretch>
            <a:fillRect/>
          </a:stretch>
        </p:blipFill>
        <p:spPr bwMode="auto">
          <a:xfrm>
            <a:off x="4499992" y="908720"/>
            <a:ext cx="4644008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6720" cy="836712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Цветочные часы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landscape-project.com/wp-content/uploads/2013/06/cvetochnie-chas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99" y="764704"/>
            <a:ext cx="9121701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www.milleniumalliance.ru/wp-content/uploads/2007/05/clo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6720" cy="836712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Песочные часы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a470.phobos.apple.com/us/r30/Purple6/v4/bc/9b/30/bc9b30b6-3113-7fb0-2a96-1053e0b1fe66/mzl.ulytaify.png"/>
          <p:cNvPicPr>
            <a:picLocks noChangeAspect="1" noChangeArrowheads="1"/>
          </p:cNvPicPr>
          <p:nvPr/>
        </p:nvPicPr>
        <p:blipFill>
          <a:blip r:embed="rId2" cstate="print"/>
          <a:srcRect l="16667" r="15476"/>
          <a:stretch>
            <a:fillRect/>
          </a:stretch>
        </p:blipFill>
        <p:spPr bwMode="auto">
          <a:xfrm>
            <a:off x="251520" y="809328"/>
            <a:ext cx="410445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img0.liveinternet.ru/images/attach/b/3/21/438/21438612_sandgl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491880" cy="574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6720" cy="1143480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Огненные часы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2" name="Picture 4" descr="http://lubopitnie.ru/wp-content/uploads/2014/05/istoria-cha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98734"/>
            <a:ext cx="2808312" cy="5959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4" name="Picture 6" descr="http://www.stihi.ru/pics/2011/04/18/3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3835496" cy="5661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eltablo.ru/files/images/p-10b_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76" y="0"/>
            <a:ext cx="9093524" cy="3501008"/>
          </a:xfrm>
          <a:prstGeom prst="rect">
            <a:avLst/>
          </a:prstGeom>
          <a:noFill/>
        </p:spPr>
      </p:pic>
      <p:pic>
        <p:nvPicPr>
          <p:cNvPr id="23556" name="Picture 4" descr="http://optomopt.ru/sites/optomopt.ru/files/optom/1108/506/optom_chasy_elektronnye_nastennye__begushchie_stroki_tablo_valyut_sportivnye_tablo._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57600"/>
            <a:ext cx="6423547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6720" cy="836712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Механические часы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ocenil.ru/photos/chasy-nastennye-mehanicheskie-zelenye-alyuminiy-189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18599"/>
            <a:ext cx="6552728" cy="6139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otvetin.ru/uploads/posts/1325177367_1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6720" cy="1143480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Стрелки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6720" cy="4524955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Две сестрицы друг за другом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Пробегают круг за кругом.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Коротышка только раз, 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Та, что выше, - каждый час.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6600" dirty="0" smtClean="0"/>
              <a:t>“</a:t>
            </a:r>
            <a:r>
              <a:rPr lang="ru-RU" sz="6600" i="1" dirty="0">
                <a:latin typeface="Times New Roman" pitchFamily="18" charset="0"/>
                <a:cs typeface="Times New Roman" pitchFamily="18" charset="0"/>
              </a:rPr>
              <a:t>Не стыдно не знать,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i="1" dirty="0">
                <a:latin typeface="Times New Roman" pitchFamily="18" charset="0"/>
                <a:cs typeface="Times New Roman" pitchFamily="18" charset="0"/>
              </a:rPr>
              <a:t>Стыдно не учиться.”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8"/>
          <p:cNvSpPr>
            <a:spLocks noChangeArrowheads="1"/>
          </p:cNvSpPr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7" name="Picture 4" descr="hor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</a:blip>
          <a:srcRect l="3630" t="1563" r="3665" b="14792"/>
          <a:stretch>
            <a:fillRect/>
          </a:stretch>
        </p:blipFill>
        <p:spPr bwMode="auto">
          <a:xfrm>
            <a:off x="304800" y="457200"/>
            <a:ext cx="45989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 rot="4068885">
            <a:off x="2133600" y="2362200"/>
            <a:ext cx="838200" cy="2362200"/>
            <a:chOff x="3598" y="903"/>
            <a:chExt cx="473" cy="1023"/>
          </a:xfrm>
        </p:grpSpPr>
        <p:sp>
          <p:nvSpPr>
            <p:cNvPr id="6155" name="AutoShape 12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6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980622">
            <a:off x="2055813" y="1914525"/>
            <a:ext cx="990600" cy="3211513"/>
            <a:chOff x="3216" y="1728"/>
            <a:chExt cx="529" cy="1591"/>
          </a:xfrm>
        </p:grpSpPr>
        <p:sp>
          <p:nvSpPr>
            <p:cNvPr id="6153" name="AutoShape 9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953000" y="609600"/>
            <a:ext cx="3962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Часовая стрелка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953000" y="1447800"/>
            <a:ext cx="39624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Минутная стрелка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mph" presetSubtype="0" repeatCount="4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nimBg="1"/>
      <p:bldP spid="41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cenil.ru/photos/chasy-nastennye-mehanicheskie-zelenye-alyuminiy-189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344816" cy="6881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332656"/>
            <a:ext cx="6870700" cy="952500"/>
          </a:xfrm>
        </p:spPr>
        <p:txBody>
          <a:bodyPr/>
          <a:lstStyle/>
          <a:p>
            <a:pPr algn="ctr"/>
            <a:r>
              <a:rPr lang="ru-RU" sz="4800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Единицы времени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1428736"/>
            <a:ext cx="7696200" cy="3800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sz="1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pPr algn="ctr">
              <a:buNone/>
            </a:pPr>
            <a:r>
              <a:rPr lang="ru-RU" sz="1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 минут</a:t>
            </a:r>
            <a:endParaRPr lang="ru-RU" sz="8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5400" dirty="0">
              <a:solidFill>
                <a:schemeClr val="folHlink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2" name="Picture 4" descr="hor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</a:blip>
          <a:srcRect l="3630" t="1563" r="3665" b="14792"/>
          <a:stretch>
            <a:fillRect/>
          </a:stretch>
        </p:blipFill>
        <p:spPr bwMode="auto">
          <a:xfrm>
            <a:off x="2428860" y="500042"/>
            <a:ext cx="45989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7541203">
            <a:off x="4152900" y="2247900"/>
            <a:ext cx="838200" cy="2362200"/>
            <a:chOff x="3598" y="903"/>
            <a:chExt cx="473" cy="1023"/>
          </a:xfrm>
        </p:grpSpPr>
        <p:sp>
          <p:nvSpPr>
            <p:cNvPr id="12298" name="AutoShape 6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 rot="980622">
            <a:off x="4236169" y="1860274"/>
            <a:ext cx="825812" cy="3197383"/>
            <a:chOff x="3304" y="1735"/>
            <a:chExt cx="441" cy="1584"/>
          </a:xfrm>
        </p:grpSpPr>
        <p:sp>
          <p:nvSpPr>
            <p:cNvPr id="12296" name="AutoShape 9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297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449720">
              <a:off x="3025" y="2014"/>
              <a:ext cx="89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Picture 4" descr="hor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</a:blip>
          <a:srcRect l="3630" t="1563" r="3665" b="14792"/>
          <a:stretch>
            <a:fillRect/>
          </a:stretch>
        </p:blipFill>
        <p:spPr bwMode="auto">
          <a:xfrm>
            <a:off x="2143108" y="500042"/>
            <a:ext cx="45989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-9926316">
            <a:off x="3998230" y="2424860"/>
            <a:ext cx="838200" cy="2362200"/>
            <a:chOff x="3598" y="903"/>
            <a:chExt cx="473" cy="1023"/>
          </a:xfrm>
        </p:grpSpPr>
        <p:sp>
          <p:nvSpPr>
            <p:cNvPr id="9226" name="AutoShape 6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27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 rot="980622">
            <a:off x="3932273" y="2003292"/>
            <a:ext cx="990600" cy="3211513"/>
            <a:chOff x="3216" y="1728"/>
            <a:chExt cx="529" cy="1591"/>
          </a:xfrm>
        </p:grpSpPr>
        <p:sp>
          <p:nvSpPr>
            <p:cNvPr id="9224" name="AutoShape 9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25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5029200"/>
            <a:ext cx="9144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4" name="Picture 4" descr="hor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6DCFF6"/>
              </a:clrFrom>
              <a:clrTo>
                <a:srgbClr val="6DCFF6">
                  <a:alpha val="0"/>
                </a:srgbClr>
              </a:clrTo>
            </a:clrChange>
          </a:blip>
          <a:srcRect l="3630" t="1563" r="3665" b="14792"/>
          <a:stretch>
            <a:fillRect/>
          </a:stretch>
        </p:blipFill>
        <p:spPr bwMode="auto">
          <a:xfrm>
            <a:off x="2272506" y="428604"/>
            <a:ext cx="45989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 rot="-3069469">
            <a:off x="4264111" y="2247900"/>
            <a:ext cx="838200" cy="2362200"/>
            <a:chOff x="3598" y="903"/>
            <a:chExt cx="473" cy="1023"/>
          </a:xfrm>
        </p:grpSpPr>
        <p:sp>
          <p:nvSpPr>
            <p:cNvPr id="15370" name="AutoShape 6"/>
            <p:cNvSpPr>
              <a:spLocks noChangeArrowheads="1"/>
            </p:cNvSpPr>
            <p:nvPr/>
          </p:nvSpPr>
          <p:spPr bwMode="auto">
            <a:xfrm rot="-4323084">
              <a:off x="3478" y="1518"/>
              <a:ext cx="528" cy="288"/>
            </a:xfrm>
            <a:prstGeom prst="leftArrow">
              <a:avLst>
                <a:gd name="adj1" fmla="val 50000"/>
                <a:gd name="adj2" fmla="val 45833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371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661734">
              <a:off x="3628" y="1020"/>
              <a:ext cx="5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 rot="880862">
            <a:off x="4076699" y="1823244"/>
            <a:ext cx="990600" cy="3211513"/>
            <a:chOff x="3216" y="1728"/>
            <a:chExt cx="529" cy="1591"/>
          </a:xfrm>
        </p:grpSpPr>
        <p:sp>
          <p:nvSpPr>
            <p:cNvPr id="15368" name="AutoShape 9"/>
            <p:cNvSpPr>
              <a:spLocks noChangeArrowheads="1"/>
            </p:cNvSpPr>
            <p:nvPr/>
          </p:nvSpPr>
          <p:spPr bwMode="auto">
            <a:xfrm rot="-6421414">
              <a:off x="3169" y="2743"/>
              <a:ext cx="864" cy="288"/>
            </a:xfrm>
            <a:prstGeom prst="leftArrow">
              <a:avLst>
                <a:gd name="adj1" fmla="val 50000"/>
                <a:gd name="adj2" fmla="val 7500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369" name="Picture 1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449720">
              <a:off x="2937" y="2007"/>
              <a:ext cx="89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840000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oc4web.ru/uploads/files/22/21551/hello_html_m78d8ea83.png"/>
          <p:cNvPicPr/>
          <p:nvPr/>
        </p:nvPicPr>
        <p:blipFill>
          <a:blip r:embed="rId2" cstate="print"/>
          <a:srcRect r="51558"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Работа в паре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6720" cy="4524955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Установите на модели часов:</a:t>
            </a: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9 часов, 12 часов ,</a:t>
            </a: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5 часов, 8 часов,</a:t>
            </a: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7 часов, 1 час.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48880"/>
            <a:ext cx="1475656" cy="3011355"/>
          </a:xfrm>
        </p:spPr>
        <p:txBody>
          <a:bodyPr/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С-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П-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>
            <a:endCxn id="35" idx="1"/>
          </p:cNvCxnSpPr>
          <p:nvPr/>
        </p:nvCxnSpPr>
        <p:spPr bwMode="auto">
          <a:xfrm>
            <a:off x="1403648" y="2996952"/>
            <a:ext cx="612068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1403648" y="2708920"/>
            <a:ext cx="0" cy="5760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7524328" y="2708920"/>
            <a:ext cx="0" cy="5760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4067944" y="2708920"/>
            <a:ext cx="0" cy="5760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3131840" y="2708920"/>
            <a:ext cx="0" cy="5760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2267744" y="2708920"/>
            <a:ext cx="0" cy="5760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4932040" y="2708920"/>
            <a:ext cx="0" cy="5760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5796136" y="2708920"/>
            <a:ext cx="0" cy="5760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6660232" y="2708920"/>
            <a:ext cx="0" cy="5760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39" idx="1"/>
          </p:cNvCxnSpPr>
          <p:nvPr/>
        </p:nvCxnSpPr>
        <p:spPr bwMode="auto">
          <a:xfrm>
            <a:off x="1475656" y="4797152"/>
            <a:ext cx="25922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1475656" y="4509120"/>
            <a:ext cx="0" cy="5760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4067944" y="4509120"/>
            <a:ext cx="0" cy="5760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3203848" y="4509120"/>
            <a:ext cx="0" cy="5760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2339752" y="4509120"/>
            <a:ext cx="0" cy="57606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Правая круглая скобка 27"/>
          <p:cNvSpPr/>
          <p:nvPr/>
        </p:nvSpPr>
        <p:spPr bwMode="auto">
          <a:xfrm rot="16200000">
            <a:off x="1727684" y="2456892"/>
            <a:ext cx="216024" cy="864096"/>
          </a:xfrm>
          <a:prstGeom prst="rightBracket">
            <a:avLst>
              <a:gd name="adj" fmla="val 7307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i="0" u="none" strike="noStrike" normalizeH="0" baseline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5656" y="206084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авая круглая скобка 29"/>
          <p:cNvSpPr/>
          <p:nvPr/>
        </p:nvSpPr>
        <p:spPr bwMode="auto">
          <a:xfrm rot="16200000">
            <a:off x="2591780" y="2456892"/>
            <a:ext cx="216024" cy="864096"/>
          </a:xfrm>
          <a:prstGeom prst="rightBracket">
            <a:avLst>
              <a:gd name="adj" fmla="val 7307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i="0" u="none" strike="noStrike" normalizeH="0" baseline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31" name="Правая круглая скобка 30"/>
          <p:cNvSpPr/>
          <p:nvPr/>
        </p:nvSpPr>
        <p:spPr bwMode="auto">
          <a:xfrm rot="16200000">
            <a:off x="3455876" y="2456892"/>
            <a:ext cx="216024" cy="864096"/>
          </a:xfrm>
          <a:prstGeom prst="rightBracket">
            <a:avLst>
              <a:gd name="adj" fmla="val 7307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i="0" u="none" strike="noStrike" normalizeH="0" baseline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32" name="Правая круглая скобка 31"/>
          <p:cNvSpPr/>
          <p:nvPr/>
        </p:nvSpPr>
        <p:spPr bwMode="auto">
          <a:xfrm rot="16200000">
            <a:off x="4391980" y="2456892"/>
            <a:ext cx="216024" cy="864096"/>
          </a:xfrm>
          <a:prstGeom prst="rightBracket">
            <a:avLst>
              <a:gd name="adj" fmla="val 7307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i="0" u="none" strike="noStrike" normalizeH="0" baseline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33" name="Правая круглая скобка 32"/>
          <p:cNvSpPr/>
          <p:nvPr/>
        </p:nvSpPr>
        <p:spPr bwMode="auto">
          <a:xfrm rot="16200000">
            <a:off x="5256076" y="2456892"/>
            <a:ext cx="216024" cy="864096"/>
          </a:xfrm>
          <a:prstGeom prst="rightBracket">
            <a:avLst>
              <a:gd name="adj" fmla="val 7307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i="0" u="none" strike="noStrike" normalizeH="0" baseline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34" name="Правая круглая скобка 33"/>
          <p:cNvSpPr/>
          <p:nvPr/>
        </p:nvSpPr>
        <p:spPr bwMode="auto">
          <a:xfrm rot="16200000">
            <a:off x="6120172" y="2456892"/>
            <a:ext cx="216024" cy="864096"/>
          </a:xfrm>
          <a:prstGeom prst="rightBracket">
            <a:avLst>
              <a:gd name="adj" fmla="val 7307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i="0" u="none" strike="noStrike" normalizeH="0" baseline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35" name="Правая круглая скобка 34"/>
          <p:cNvSpPr/>
          <p:nvPr/>
        </p:nvSpPr>
        <p:spPr bwMode="auto">
          <a:xfrm rot="16200000">
            <a:off x="6984268" y="2456892"/>
            <a:ext cx="216024" cy="864096"/>
          </a:xfrm>
          <a:prstGeom prst="rightBracket">
            <a:avLst>
              <a:gd name="adj" fmla="val 7307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i="0" u="none" strike="noStrike" normalizeH="0" baseline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37" name="Правая круглая скобка 36"/>
          <p:cNvSpPr/>
          <p:nvPr/>
        </p:nvSpPr>
        <p:spPr bwMode="auto">
          <a:xfrm rot="16200000">
            <a:off x="1799692" y="4257092"/>
            <a:ext cx="216024" cy="864096"/>
          </a:xfrm>
          <a:prstGeom prst="rightBracket">
            <a:avLst>
              <a:gd name="adj" fmla="val 7307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i="0" u="none" strike="noStrike" normalizeH="0" baseline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38" name="Правая круглая скобка 37"/>
          <p:cNvSpPr/>
          <p:nvPr/>
        </p:nvSpPr>
        <p:spPr bwMode="auto">
          <a:xfrm rot="16200000">
            <a:off x="2663788" y="4257092"/>
            <a:ext cx="216024" cy="864096"/>
          </a:xfrm>
          <a:prstGeom prst="rightBracket">
            <a:avLst>
              <a:gd name="adj" fmla="val 7307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i="0" u="none" strike="noStrike" normalizeH="0" baseline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39" name="Правая круглая скобка 38"/>
          <p:cNvSpPr/>
          <p:nvPr/>
        </p:nvSpPr>
        <p:spPr bwMode="auto">
          <a:xfrm rot="16200000">
            <a:off x="3527884" y="4257092"/>
            <a:ext cx="216024" cy="864096"/>
          </a:xfrm>
          <a:prstGeom prst="rightBracket">
            <a:avLst>
              <a:gd name="adj" fmla="val 7307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i="0" u="none" strike="noStrike" normalizeH="0" baseline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charset="0"/>
              <a:ea typeface="MS Gothic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75656" y="3861048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ч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Левая фигурная скобка 42"/>
          <p:cNvSpPr/>
          <p:nvPr/>
        </p:nvSpPr>
        <p:spPr bwMode="auto">
          <a:xfrm rot="10800000">
            <a:off x="7308304" y="2276872"/>
            <a:ext cx="1080120" cy="3744416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388424" y="3573016"/>
            <a:ext cx="467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1" grpId="0"/>
      <p:bldP spid="43" grpId="0" animBg="1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6720" cy="4524955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sz="11500" dirty="0" smtClean="0">
                <a:latin typeface="Times New Roman" pitchFamily="18" charset="0"/>
                <a:cs typeface="Times New Roman" pitchFamily="18" charset="0"/>
              </a:rPr>
              <a:t>5 ч. , 10 ч.,  15ч ,  3ч., 7 ч., 50 мин.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67544" y="620688"/>
            <a:ext cx="8280920" cy="5976664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  <a:ea typeface="MS 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Во сколько раз надо увеличить число 9, чтобы получить 72?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а) в 8 раз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б) в 9 раз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7 раз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algn="ctr"/>
            <a:r>
              <a:rPr lang="ru-RU" sz="19900" dirty="0" smtClean="0">
                <a:latin typeface="Times New Roman" pitchFamily="18" charset="0"/>
                <a:cs typeface="Times New Roman" pitchFamily="18" charset="0"/>
              </a:rPr>
              <a:t>А+В=С</a:t>
            </a:r>
            <a:endParaRPr lang="ru-RU" sz="19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988840"/>
            <a:ext cx="9144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900" dirty="0" smtClean="0">
                <a:latin typeface="Times New Roman" pitchFamily="18" charset="0"/>
                <a:cs typeface="Times New Roman" pitchFamily="18" charset="0"/>
              </a:rPr>
              <a:t>А*В=С</a:t>
            </a:r>
            <a:endParaRPr lang="ru-RU" sz="19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9900" dirty="0" smtClean="0">
                <a:latin typeface="Times New Roman" pitchFamily="18" charset="0"/>
                <a:cs typeface="Times New Roman" pitchFamily="18" charset="0"/>
              </a:rPr>
              <a:t>А:В=С</a:t>
            </a:r>
            <a:endParaRPr lang="ru-RU" sz="19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19900" dirty="0" smtClean="0">
                <a:latin typeface="Times New Roman" pitchFamily="18" charset="0"/>
                <a:cs typeface="Times New Roman" pitchFamily="18" charset="0"/>
              </a:rPr>
              <a:t>А-В=С</a:t>
            </a:r>
            <a:endParaRPr lang="ru-RU" sz="19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Познакомится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видами часов, с историей происхождения часов.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Научиться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определять время.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Научиться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решать задачи с временем.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datas/fizika/Atomy-i-molekuly/0026-026-Refleks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/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 вариант. Составить свой режим дня по   пословице «Делу время - потехе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час».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2 вариант- стр. 33 №6,8.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6720" cy="4524955"/>
          </a:xfrm>
        </p:spPr>
        <p:txBody>
          <a:bodyPr/>
          <a:lstStyle/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Если умеешь жить по часам,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Время тебе послушно,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Не опоздаешь ты никогда и сделаешь всё,  что нужно.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Масса кошки 3 килограмма, а собаки - в 4 раза больше. Узнай массу собаки.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а) 5 кг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б)12 кг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в) 7 кг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226720" cy="4524955"/>
          </a:xfrm>
        </p:spPr>
        <p:txBody>
          <a:bodyPr/>
          <a:lstStyle/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Витя, Саша и Андрей смастерили из бумаги кораблик, змея и аиста. Какую игрушку сделал каждый мальчик, если Витя не сделал кораблика и змея, а Саша не делал кораблик?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6481" y="548681"/>
            <a:ext cx="8226720" cy="5580604"/>
          </a:xfrm>
        </p:spPr>
        <p:txBody>
          <a:bodyPr numCol="2"/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7*3=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2*5=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4*4=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3*4=</a:t>
            </a:r>
          </a:p>
          <a:p>
            <a:pPr algn="ctr"/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6*3=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4*5=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2*7=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8*3=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404664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21</a:t>
            </a:r>
            <a:endParaRPr lang="ru-RU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1556792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10</a:t>
            </a:r>
            <a:endParaRPr lang="ru-RU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2636912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16</a:t>
            </a:r>
            <a:endParaRPr lang="ru-RU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3717032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12</a:t>
            </a:r>
            <a:endParaRPr lang="ru-RU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7559824" y="404664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18</a:t>
            </a:r>
            <a:endParaRPr lang="ru-RU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7559824" y="1484784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20</a:t>
            </a:r>
            <a:endParaRPr lang="ru-RU" sz="7200" dirty="0"/>
          </a:p>
        </p:txBody>
      </p:sp>
      <p:sp>
        <p:nvSpPr>
          <p:cNvPr id="10" name="TextBox 9"/>
          <p:cNvSpPr txBox="1"/>
          <p:nvPr/>
        </p:nvSpPr>
        <p:spPr>
          <a:xfrm>
            <a:off x="7308304" y="2636912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14</a:t>
            </a:r>
            <a:endParaRPr lang="ru-RU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7380312" y="3717032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24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img-fotki.yandex.ru/get/6447/17851200.1f9/0_853a9_9d56c80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458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Познакомится …….. 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Научиться …………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Научиться решать задачи с…………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6720" cy="1143480"/>
          </a:xfrm>
        </p:spPr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Солнечные часы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ft2.mobi.ru/Articles/20/4089/Sundi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2" y="908720"/>
            <a:ext cx="8978821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.7|2.8|1.9|1.9|1.8|1.3"/>
</p:tagLst>
</file>

<file path=ppt/theme/theme1.xml><?xml version="1.0" encoding="utf-8"?>
<a:theme xmlns:a="http://schemas.openxmlformats.org/drawingml/2006/main" name="Шаблон тетрадь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тетрадь</Template>
  <TotalTime>366</TotalTime>
  <Words>287</Words>
  <Application>Microsoft Office PowerPoint</Application>
  <PresentationFormat>Экран (4:3)</PresentationFormat>
  <Paragraphs>78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Шаблон тетрадь</vt:lpstr>
      <vt:lpstr>    Прозвенел долгожданный звонок. Урок с нетерпением встречи с вами ждет. Задания интересные приготовил для вас, Чтобы дружно работал весь второй класс.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Солнечные часы</vt:lpstr>
      <vt:lpstr>Слайд 10</vt:lpstr>
      <vt:lpstr>Водяные часы</vt:lpstr>
      <vt:lpstr>Цветочные часы</vt:lpstr>
      <vt:lpstr>Слайд 13</vt:lpstr>
      <vt:lpstr>Песочные часы</vt:lpstr>
      <vt:lpstr>Огненные часы</vt:lpstr>
      <vt:lpstr>Слайд 16</vt:lpstr>
      <vt:lpstr>Механические часы</vt:lpstr>
      <vt:lpstr>Слайд 18</vt:lpstr>
      <vt:lpstr>Стрелки</vt:lpstr>
      <vt:lpstr>Слайд 20</vt:lpstr>
      <vt:lpstr>Слайд 21</vt:lpstr>
      <vt:lpstr>Единицы времени</vt:lpstr>
      <vt:lpstr>Слайд 23</vt:lpstr>
      <vt:lpstr>Слайд 24</vt:lpstr>
      <vt:lpstr>Слайд 25</vt:lpstr>
      <vt:lpstr>Слайд 26</vt:lpstr>
      <vt:lpstr>Работа в паре</vt:lpstr>
      <vt:lpstr>С-  П-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Прозвенел долгожданный звонок. Урок с нетерпением встречи с вами ждет. Задания интересные приготовил для вас, Чтобы дружно работал весь второй класс. </dc:title>
  <dc:creator>Дарья</dc:creator>
  <cp:lastModifiedBy>Дарья</cp:lastModifiedBy>
  <cp:revision>30</cp:revision>
  <dcterms:created xsi:type="dcterms:W3CDTF">2015-04-18T14:46:14Z</dcterms:created>
  <dcterms:modified xsi:type="dcterms:W3CDTF">2015-04-20T11:55:45Z</dcterms:modified>
</cp:coreProperties>
</file>