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0" r:id="rId9"/>
    <p:sldId id="259" r:id="rId10"/>
    <p:sldId id="266" r:id="rId11"/>
    <p:sldId id="268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2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C612-6383-4E59-BC4A-848A353FBCF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5493-8380-4AF3-B971-36EACADA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 «Разнообразие животных родного края»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Предмет: Окружающий мир</a:t>
            </a:r>
          </a:p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Класс:3  </a:t>
            </a:r>
          </a:p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Составитель:</a:t>
            </a:r>
            <a:r>
              <a:rPr lang="ru-RU" sz="4000" b="1" dirty="0" smtClean="0">
                <a:solidFill>
                  <a:srgbClr val="FF0000"/>
                </a:solidFill>
              </a:rPr>
              <a:t> Овечкина Галина </a:t>
            </a:r>
            <a:r>
              <a:rPr lang="ru-RU" sz="4000" b="1" dirty="0" smtClean="0">
                <a:solidFill>
                  <a:srgbClr val="FF0000"/>
                </a:solidFill>
              </a:rPr>
              <a:t>Дмитриевна    </a:t>
            </a:r>
          </a:p>
          <a:p>
            <a:r>
              <a:rPr lang="ru-RU" sz="4000" b="1" smtClean="0">
                <a:solidFill>
                  <a:srgbClr val="FF0000"/>
                </a:solidFill>
              </a:rPr>
              <a:t>                              2015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60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809993" cy="2857496"/>
          </a:xfrm>
        </p:spPr>
      </p:pic>
      <p:pic>
        <p:nvPicPr>
          <p:cNvPr id="6" name="Рисунок 5" descr="SDC16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0"/>
            <a:ext cx="4857752" cy="6858000"/>
          </a:xfrm>
          <a:prstGeom prst="rect">
            <a:avLst/>
          </a:prstGeom>
        </p:spPr>
      </p:pic>
      <p:pic>
        <p:nvPicPr>
          <p:cNvPr id="8" name="Рисунок 7" descr="SDC160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928934"/>
            <a:ext cx="321471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60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0"/>
            <a:ext cx="4786314" cy="3589736"/>
          </a:xfrm>
        </p:spPr>
      </p:pic>
      <p:pic>
        <p:nvPicPr>
          <p:cNvPr id="5" name="Рисунок 4" descr="SDC16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500438"/>
            <a:ext cx="447675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Птицы водоемов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Цапля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Журавль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Выпь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Серая утка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Утка кряква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Кулики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60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62981" cy="3347236"/>
          </a:xfrm>
        </p:spPr>
      </p:pic>
      <p:pic>
        <p:nvPicPr>
          <p:cNvPr id="5" name="Рисунок 4" descr="202site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57563"/>
            <a:ext cx="4867866" cy="3500438"/>
          </a:xfrm>
          <a:prstGeom prst="rect">
            <a:avLst/>
          </a:prstGeom>
        </p:spPr>
      </p:pic>
      <p:pic>
        <p:nvPicPr>
          <p:cNvPr id="6" name="Рисунок 5" descr="SDC160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</p:spPr>
      </p:pic>
      <p:pic>
        <p:nvPicPr>
          <p:cNvPr id="7" name="Рисунок 6" descr="742829_origina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0"/>
            <a:ext cx="5072066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Река Ендова около села Морозовы- Борки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DC1666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511608"/>
            <a:ext cx="7786742" cy="5346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66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Рыбы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 реках и озёрах области встречаются свыше 30 различных видов рыб: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Плотва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Лещ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Карась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Судак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Окунь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Жерех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Голавль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Карп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Щука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Налим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Красноперка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Сазан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Ёрш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Пескарь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Линь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Стерлядь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Сом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         Щука. Река Ока.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Сом. Река Ока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Стерлядь. Река Ока.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FF0000"/>
                </a:solidFill>
              </a:rPr>
              <a:t>Цель: познакомить учащихся с разнообразием животных Рязанской области.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Найти информацию о различных группах животных.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Подготовить сообщения о животных.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Выступить по </a:t>
            </a:r>
            <a:r>
              <a:rPr lang="ru-RU" smtClean="0"/>
              <a:t>теме проекта </a:t>
            </a:r>
            <a:r>
              <a:rPr lang="ru-RU" dirty="0" smtClean="0"/>
              <a:t>на неделе «Экологии»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Судак. Река Ока.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Рыбы 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Любите и охраняйте родную природу!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Литература: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Атлас Рязанской области ГЛАВНОЕ УПРАВЛЕНИЕ ГЕОДЕЗИИ И КАРТОГРАФИИ ГОСУДАРСТВЕННОГО ГЕОЛОГИЧЕСКОГО КОМИТЕТА СССР МОСКВА 1965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Фотоснимки из </a:t>
            </a:r>
            <a:r>
              <a:rPr lang="ru-RU" sz="2400" smtClean="0"/>
              <a:t>личной коллекции. 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Рязанская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Рязанская область расположена в лесной и лесостепной зонах. Ока делит область на две части: северную — лесную и южную, куда входят </a:t>
            </a:r>
            <a:r>
              <a:rPr lang="ru-RU" dirty="0" err="1" smtClean="0">
                <a:solidFill>
                  <a:srgbClr val="FF0000"/>
                </a:solidFill>
              </a:rPr>
              <a:t>подзона</a:t>
            </a:r>
            <a:r>
              <a:rPr lang="ru-RU" dirty="0" smtClean="0">
                <a:solidFill>
                  <a:srgbClr val="FF0000"/>
                </a:solidFill>
              </a:rPr>
              <a:t> широколиственных лесов и зона лесостепи. В северной части — Мещере, на песчаных равнинах произрастают </a:t>
            </a:r>
            <a:r>
              <a:rPr lang="ru-RU" dirty="0" err="1" smtClean="0">
                <a:solidFill>
                  <a:srgbClr val="FF0000"/>
                </a:solidFill>
              </a:rPr>
              <a:t>южнотаежные</a:t>
            </a:r>
            <a:r>
              <a:rPr lang="ru-RU" dirty="0" smtClean="0">
                <a:solidFill>
                  <a:srgbClr val="FF0000"/>
                </a:solidFill>
              </a:rPr>
              <a:t> сосновые леса. Вследствие сильной заболоченности, довольно большие пространства занимают здесь сосновые леса с почвенным покровом из сфагновых мхов с голубикой, багульником, осоками или из зеленых мхов и черники; иногда к сосне примешивается ель. Встречаются сосновые леса и на сухих песках </a:t>
            </a:r>
            <a:r>
              <a:rPr lang="ru-RU" dirty="0" err="1" smtClean="0">
                <a:solidFill>
                  <a:srgbClr val="FF0000"/>
                </a:solidFill>
              </a:rPr>
              <a:t>надлуговых</a:t>
            </a:r>
            <a:r>
              <a:rPr lang="ru-RU" dirty="0" smtClean="0">
                <a:solidFill>
                  <a:srgbClr val="FF0000"/>
                </a:solidFill>
              </a:rPr>
              <a:t> террас. К югу от Оки растут восточноевропейские дубовые леса. Некогда они занимали обширные территории, теперь сохранились лишь в виде отдельных небольших островков.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Млекопитающие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Зубр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Лось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Пятнистый олень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Медведь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Волк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Лисица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Барсук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Выдра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Куница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Бобр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Кабан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60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1"/>
            <a:ext cx="4572000" cy="3429000"/>
          </a:xfrm>
        </p:spPr>
      </p:pic>
      <p:pic>
        <p:nvPicPr>
          <p:cNvPr id="5" name="Рисунок 4" descr="SDC160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1998" y="-1"/>
            <a:ext cx="4572001" cy="3429001"/>
          </a:xfrm>
          <a:prstGeom prst="rect">
            <a:avLst/>
          </a:prstGeom>
        </p:spPr>
      </p:pic>
      <p:pic>
        <p:nvPicPr>
          <p:cNvPr id="6" name="Рисунок 5" descr="пятнистый_олен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071810"/>
            <a:ext cx="4572000" cy="3786190"/>
          </a:xfrm>
          <a:prstGeom prst="rect">
            <a:avLst/>
          </a:prstGeom>
        </p:spPr>
      </p:pic>
      <p:pic>
        <p:nvPicPr>
          <p:cNvPr id="7" name="Рисунок 6" descr="SDC160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428998"/>
            <a:ext cx="4572000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SDC16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8" name="Рисунок 7" descr="SDC160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9" name="Рисунок 8" descr="SDC160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-1"/>
            <a:ext cx="4572000" cy="3429001"/>
          </a:xfrm>
          <a:prstGeom prst="rect">
            <a:avLst/>
          </a:prstGeom>
        </p:spPr>
      </p:pic>
      <p:pic>
        <p:nvPicPr>
          <p:cNvPr id="11" name="Содержимое 10" descr="SDC16057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605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469881" y="3500438"/>
            <a:ext cx="4476748" cy="3357562"/>
          </a:xfrm>
        </p:spPr>
      </p:pic>
      <p:pic>
        <p:nvPicPr>
          <p:cNvPr id="5" name="Рисунок 4" descr="SDC160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1"/>
            <a:ext cx="4643438" cy="34825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Глухарь</a:t>
            </a:r>
          </a:p>
          <a:p>
            <a:pPr>
              <a:buNone/>
            </a:pPr>
            <a:r>
              <a:rPr lang="ru-RU" dirty="0" smtClean="0"/>
              <a:t>Тетерев</a:t>
            </a:r>
          </a:p>
          <a:p>
            <a:pPr>
              <a:buNone/>
            </a:pPr>
            <a:r>
              <a:rPr lang="ru-RU" dirty="0" smtClean="0"/>
              <a:t>Филин</a:t>
            </a:r>
          </a:p>
          <a:p>
            <a:pPr>
              <a:buNone/>
            </a:pPr>
            <a:r>
              <a:rPr lang="ru-RU" dirty="0" smtClean="0"/>
              <a:t>Рябчик</a:t>
            </a:r>
          </a:p>
          <a:p>
            <a:pPr>
              <a:buNone/>
            </a:pPr>
            <a:r>
              <a:rPr lang="ru-RU" dirty="0" smtClean="0"/>
              <a:t>Козодой</a:t>
            </a:r>
          </a:p>
          <a:p>
            <a:pPr>
              <a:buNone/>
            </a:pPr>
            <a:r>
              <a:rPr lang="ru-RU" dirty="0" smtClean="0"/>
              <a:t>Дятел</a:t>
            </a:r>
          </a:p>
          <a:p>
            <a:pPr>
              <a:buNone/>
            </a:pPr>
            <a:r>
              <a:rPr lang="ru-RU" dirty="0" smtClean="0"/>
              <a:t>Сова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283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«Разнообразие животных родного края»</vt:lpstr>
      <vt:lpstr>Цель: познакомить учащихся с разнообразием животных Рязанской области. Задачи:</vt:lpstr>
      <vt:lpstr>Рязанская область</vt:lpstr>
      <vt:lpstr>Слайд 4</vt:lpstr>
      <vt:lpstr>Млекопитающие </vt:lpstr>
      <vt:lpstr>Слайд 6</vt:lpstr>
      <vt:lpstr>Слайд 7</vt:lpstr>
      <vt:lpstr>Слайд 8</vt:lpstr>
      <vt:lpstr>Птицы</vt:lpstr>
      <vt:lpstr>Слайд 10</vt:lpstr>
      <vt:lpstr>Слайд 11</vt:lpstr>
      <vt:lpstr>Птицы водоемов </vt:lpstr>
      <vt:lpstr>Слайд 13</vt:lpstr>
      <vt:lpstr>Река Ендова около села Морозовы- Борки </vt:lpstr>
      <vt:lpstr>Слайд 15</vt:lpstr>
      <vt:lpstr>Рыбы </vt:lpstr>
      <vt:lpstr>         Щука. Река Ока. </vt:lpstr>
      <vt:lpstr>Сом. Река Ока </vt:lpstr>
      <vt:lpstr>Стерлядь. Река Ока. </vt:lpstr>
      <vt:lpstr>Судак. Река Ока. </vt:lpstr>
      <vt:lpstr>Рыбы Оки</vt:lpstr>
      <vt:lpstr>Любите и охраняйте родную природу!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«Разнообразие животных родного края»</dc:title>
  <dc:creator>user</dc:creator>
  <cp:lastModifiedBy>галя</cp:lastModifiedBy>
  <cp:revision>17</cp:revision>
  <dcterms:created xsi:type="dcterms:W3CDTF">2015-11-22T10:14:55Z</dcterms:created>
  <dcterms:modified xsi:type="dcterms:W3CDTF">2015-11-22T16:16:50Z</dcterms:modified>
</cp:coreProperties>
</file>