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6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берингов\Desktop\1221679830_112119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0" name="Группа 9"/>
          <p:cNvGrpSpPr/>
          <p:nvPr/>
        </p:nvGrpSpPr>
        <p:grpSpPr>
          <a:xfrm>
            <a:off x="2195736" y="1052736"/>
            <a:ext cx="2880320" cy="648072"/>
            <a:chOff x="1331640" y="476672"/>
            <a:chExt cx="2880320" cy="648072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331640" y="476672"/>
              <a:ext cx="720080" cy="64807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051720" y="476672"/>
              <a:ext cx="720080" cy="64807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771800" y="476672"/>
              <a:ext cx="720080" cy="64807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491880" y="476672"/>
              <a:ext cx="720080" cy="64807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Скругленный прямоугольник 8"/>
          <p:cNvSpPr/>
          <p:nvPr/>
        </p:nvSpPr>
        <p:spPr>
          <a:xfrm>
            <a:off x="2915816" y="404664"/>
            <a:ext cx="72008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2195736" y="1700808"/>
            <a:ext cx="5760640" cy="648072"/>
            <a:chOff x="1331640" y="1124744"/>
            <a:chExt cx="5760640" cy="648072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1331640" y="1124744"/>
              <a:ext cx="2880320" cy="648072"/>
              <a:chOff x="1331640" y="476672"/>
              <a:chExt cx="2880320" cy="648072"/>
            </a:xfrm>
          </p:grpSpPr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1331640" y="476672"/>
                <a:ext cx="720080" cy="64807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2051720" y="476672"/>
                <a:ext cx="720080" cy="64807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2771800" y="476672"/>
                <a:ext cx="720080" cy="64807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3491880" y="476672"/>
                <a:ext cx="720080" cy="64807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>
              <a:off x="4211960" y="1124744"/>
              <a:ext cx="2880320" cy="648072"/>
              <a:chOff x="1331640" y="476672"/>
              <a:chExt cx="2880320" cy="648072"/>
            </a:xfrm>
          </p:grpSpPr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1331640" y="476672"/>
                <a:ext cx="720080" cy="64807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2051720" y="476672"/>
                <a:ext cx="720080" cy="64807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2771800" y="476672"/>
                <a:ext cx="720080" cy="64807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3491880" y="476672"/>
                <a:ext cx="720080" cy="64807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2" name="Группа 21"/>
          <p:cNvGrpSpPr/>
          <p:nvPr/>
        </p:nvGrpSpPr>
        <p:grpSpPr>
          <a:xfrm>
            <a:off x="5076056" y="2348880"/>
            <a:ext cx="2880320" cy="648072"/>
            <a:chOff x="1331640" y="476672"/>
            <a:chExt cx="2880320" cy="648072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1331640" y="476672"/>
              <a:ext cx="720080" cy="64807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2051720" y="476672"/>
              <a:ext cx="720080" cy="64807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2771800" y="476672"/>
              <a:ext cx="720080" cy="64807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3491880" y="476672"/>
              <a:ext cx="720080" cy="64807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7" name="Скругленный прямоугольник 26"/>
          <p:cNvSpPr/>
          <p:nvPr/>
        </p:nvSpPr>
        <p:spPr>
          <a:xfrm>
            <a:off x="2915816" y="2348880"/>
            <a:ext cx="72008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0" name="Группа 39"/>
          <p:cNvGrpSpPr/>
          <p:nvPr/>
        </p:nvGrpSpPr>
        <p:grpSpPr>
          <a:xfrm>
            <a:off x="1475656" y="2996952"/>
            <a:ext cx="7200800" cy="648072"/>
            <a:chOff x="755576" y="2348880"/>
            <a:chExt cx="7200800" cy="648072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5076056" y="2348880"/>
              <a:ext cx="2880320" cy="648072"/>
              <a:chOff x="1331640" y="476672"/>
              <a:chExt cx="2880320" cy="648072"/>
            </a:xfrm>
          </p:grpSpPr>
          <p:sp>
            <p:nvSpPr>
              <p:cNvPr id="29" name="Скругленный прямоугольник 28"/>
              <p:cNvSpPr/>
              <p:nvPr/>
            </p:nvSpPr>
            <p:spPr>
              <a:xfrm>
                <a:off x="1331640" y="476672"/>
                <a:ext cx="720080" cy="64807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Скругленный прямоугольник 29"/>
              <p:cNvSpPr/>
              <p:nvPr/>
            </p:nvSpPr>
            <p:spPr>
              <a:xfrm>
                <a:off x="2051720" y="476672"/>
                <a:ext cx="720080" cy="64807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2771800" y="476672"/>
                <a:ext cx="720080" cy="64807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Скругленный прямоугольник 31"/>
              <p:cNvSpPr/>
              <p:nvPr/>
            </p:nvSpPr>
            <p:spPr>
              <a:xfrm>
                <a:off x="3491880" y="476672"/>
                <a:ext cx="720080" cy="64807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3" name="Группа 32"/>
            <p:cNvGrpSpPr/>
            <p:nvPr/>
          </p:nvGrpSpPr>
          <p:grpSpPr>
            <a:xfrm>
              <a:off x="755576" y="2348880"/>
              <a:ext cx="2880320" cy="648072"/>
              <a:chOff x="1331640" y="476672"/>
              <a:chExt cx="2880320" cy="648072"/>
            </a:xfrm>
          </p:grpSpPr>
          <p:sp>
            <p:nvSpPr>
              <p:cNvPr id="34" name="Скругленный прямоугольник 33"/>
              <p:cNvSpPr/>
              <p:nvPr/>
            </p:nvSpPr>
            <p:spPr>
              <a:xfrm>
                <a:off x="1331640" y="476672"/>
                <a:ext cx="720080" cy="64807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Скругленный прямоугольник 34"/>
              <p:cNvSpPr/>
              <p:nvPr/>
            </p:nvSpPr>
            <p:spPr>
              <a:xfrm>
                <a:off x="2051720" y="476672"/>
                <a:ext cx="720080" cy="64807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Скругленный прямоугольник 35"/>
              <p:cNvSpPr/>
              <p:nvPr/>
            </p:nvSpPr>
            <p:spPr>
              <a:xfrm>
                <a:off x="2771800" y="476672"/>
                <a:ext cx="720080" cy="64807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Скругленный прямоугольник 36"/>
              <p:cNvSpPr/>
              <p:nvPr/>
            </p:nvSpPr>
            <p:spPr>
              <a:xfrm>
                <a:off x="3491880" y="476672"/>
                <a:ext cx="720080" cy="64807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Скругленный прямоугольник 37"/>
            <p:cNvSpPr/>
            <p:nvPr/>
          </p:nvSpPr>
          <p:spPr>
            <a:xfrm>
              <a:off x="4355976" y="2348880"/>
              <a:ext cx="720080" cy="64807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3635896" y="2348880"/>
              <a:ext cx="720080" cy="64807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Скругленный прямоугольник 42"/>
          <p:cNvSpPr/>
          <p:nvPr/>
        </p:nvSpPr>
        <p:spPr>
          <a:xfrm>
            <a:off x="2915816" y="3645024"/>
            <a:ext cx="72008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5" name="Группа 64"/>
          <p:cNvGrpSpPr/>
          <p:nvPr/>
        </p:nvGrpSpPr>
        <p:grpSpPr>
          <a:xfrm>
            <a:off x="4355976" y="3645024"/>
            <a:ext cx="2160240" cy="648072"/>
            <a:chOff x="3635896" y="3645024"/>
            <a:chExt cx="2160240" cy="648072"/>
          </a:xfrm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3635896" y="3645024"/>
              <a:ext cx="720080" cy="64807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4355976" y="3645024"/>
              <a:ext cx="720080" cy="64807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5076056" y="3645024"/>
              <a:ext cx="720080" cy="64807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2195736" y="4293096"/>
            <a:ext cx="4320480" cy="648072"/>
            <a:chOff x="1475656" y="3645024"/>
            <a:chExt cx="4320480" cy="648072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2915816" y="3645024"/>
              <a:ext cx="2880320" cy="648072"/>
              <a:chOff x="1331640" y="476672"/>
              <a:chExt cx="2880320" cy="648072"/>
            </a:xfrm>
          </p:grpSpPr>
          <p:sp>
            <p:nvSpPr>
              <p:cNvPr id="49" name="Скругленный прямоугольник 48"/>
              <p:cNvSpPr/>
              <p:nvPr/>
            </p:nvSpPr>
            <p:spPr>
              <a:xfrm>
                <a:off x="1331640" y="476672"/>
                <a:ext cx="720080" cy="64807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Скругленный прямоугольник 49"/>
              <p:cNvSpPr/>
              <p:nvPr/>
            </p:nvSpPr>
            <p:spPr>
              <a:xfrm>
                <a:off x="2051720" y="476672"/>
                <a:ext cx="720080" cy="64807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Скругленный прямоугольник 50"/>
              <p:cNvSpPr/>
              <p:nvPr/>
            </p:nvSpPr>
            <p:spPr>
              <a:xfrm>
                <a:off x="2771800" y="476672"/>
                <a:ext cx="720080" cy="64807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Скругленный прямоугольник 51"/>
              <p:cNvSpPr/>
              <p:nvPr/>
            </p:nvSpPr>
            <p:spPr>
              <a:xfrm>
                <a:off x="3491880" y="476672"/>
                <a:ext cx="720080" cy="64807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3" name="Скругленный прямоугольник 52"/>
            <p:cNvSpPr/>
            <p:nvPr/>
          </p:nvSpPr>
          <p:spPr>
            <a:xfrm>
              <a:off x="1475656" y="3645024"/>
              <a:ext cx="720080" cy="64807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2195736" y="3645024"/>
              <a:ext cx="720080" cy="64807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7" name="Прямоугольник 56"/>
          <p:cNvSpPr/>
          <p:nvPr/>
        </p:nvSpPr>
        <p:spPr>
          <a:xfrm>
            <a:off x="2195736" y="908720"/>
            <a:ext cx="3456384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Т  У Ч А</a:t>
            </a:r>
            <a:endParaRPr lang="ru-RU" sz="5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903062" y="1556792"/>
            <a:ext cx="684540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Г  Р И </a:t>
            </a:r>
            <a:r>
              <a:rPr lang="ru-RU" sz="105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   </a:t>
            </a:r>
            <a:r>
              <a:rPr lang="ru-RU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Б ОЧ </a:t>
            </a:r>
            <a:r>
              <a:rPr lang="ru-RU" sz="1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 </a:t>
            </a:r>
            <a:r>
              <a:rPr lang="ru-RU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К И</a:t>
            </a:r>
            <a:endParaRPr lang="ru-RU" sz="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148064" y="2204864"/>
            <a:ext cx="302433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С Т А И</a:t>
            </a:r>
            <a:endParaRPr lang="ru-RU" sz="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403648" y="2852936"/>
            <a:ext cx="7272808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С  К В О Р Е Ч Н И К</a:t>
            </a:r>
            <a:endParaRPr lang="ru-RU" sz="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355976" y="3501008"/>
            <a:ext cx="230425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П Н И</a:t>
            </a:r>
            <a:endParaRPr lang="ru-RU" sz="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195736" y="4221088"/>
            <a:ext cx="424847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Л И С Т Ь Я</a:t>
            </a:r>
            <a:endParaRPr lang="ru-RU" sz="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856505" y="260648"/>
            <a:ext cx="880369" cy="42319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Ж</a:t>
            </a:r>
          </a:p>
          <a:p>
            <a:pPr algn="ctr"/>
            <a:endParaRPr lang="ru-RU" sz="5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  <a:p>
            <a:pPr algn="ctr"/>
            <a:endParaRPr lang="ru-RU" sz="9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  <a:p>
            <a:pPr algn="ctr"/>
            <a:endParaRPr lang="ru-RU" sz="9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  <a:p>
            <a:pPr algn="ctr"/>
            <a:endParaRPr lang="ru-RU" sz="9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  <a:p>
            <a:pPr algn="ctr"/>
            <a:r>
              <a:rPr lang="ru-RU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А</a:t>
            </a:r>
          </a:p>
          <a:p>
            <a:pPr algn="ctr"/>
            <a:endParaRPr lang="ru-RU" sz="1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  <a:p>
            <a:pPr algn="ctr"/>
            <a:endParaRPr lang="ru-RU" sz="1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  <a:p>
            <a:pPr algn="ctr"/>
            <a:endParaRPr lang="ru-RU" sz="1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  <a:p>
            <a:pPr algn="ctr"/>
            <a:r>
              <a:rPr lang="ru-RU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Л</a:t>
            </a:r>
            <a:endParaRPr lang="ru-RU" sz="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71600" y="5301208"/>
            <a:ext cx="7128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… небо кроет,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Солнце не блестит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55576" y="5157192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Ох и хитрые … !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Где же спрятались они?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27584" y="5229200"/>
            <a:ext cx="58326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… птиц улетают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Прочь за синее море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3568" y="5157192"/>
            <a:ext cx="6408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>
                <a:solidFill>
                  <a:schemeClr val="bg1"/>
                </a:solidFill>
              </a:rPr>
              <a:t>Опутсел</a:t>
            </a:r>
            <a:r>
              <a:rPr lang="ru-RU" sz="4400" b="1" dirty="0" smtClean="0">
                <a:solidFill>
                  <a:schemeClr val="bg1"/>
                </a:solidFill>
              </a:rPr>
              <a:t> … - 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Улетели птицы…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55576" y="5157192"/>
            <a:ext cx="6408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Я заглядывал под кочки,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Под березовые …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39552" y="4734342"/>
            <a:ext cx="76328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Под тусклым ветром сухие ….,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Кружась, что шепчут, что говорят?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39552" y="4734342"/>
            <a:ext cx="70567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Словно как с испугу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Раскричавшись, к югу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… летят.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9" grpId="0"/>
      <p:bldP spid="61" grpId="0"/>
      <p:bldP spid="62" grpId="0"/>
      <p:bldP spid="63" grpId="0"/>
      <p:bldP spid="64" grpId="0"/>
      <p:bldP spid="66" grpId="0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 build="allAtOnce"/>
      <p:bldP spid="73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</TotalTime>
  <Words>100</Words>
  <Application>Microsoft Office PowerPoint</Application>
  <PresentationFormat>Экран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User</cp:lastModifiedBy>
  <cp:revision>10</cp:revision>
  <dcterms:created xsi:type="dcterms:W3CDTF">2013-10-14T12:47:07Z</dcterms:created>
  <dcterms:modified xsi:type="dcterms:W3CDTF">2015-10-15T17:13:35Z</dcterms:modified>
</cp:coreProperties>
</file>