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296" r:id="rId4"/>
    <p:sldId id="300" r:id="rId5"/>
    <p:sldId id="299" r:id="rId6"/>
    <p:sldId id="317" r:id="rId7"/>
    <p:sldId id="302" r:id="rId8"/>
    <p:sldId id="303" r:id="rId9"/>
    <p:sldId id="279" r:id="rId10"/>
    <p:sldId id="259" r:id="rId11"/>
    <p:sldId id="304" r:id="rId12"/>
    <p:sldId id="309" r:id="rId13"/>
    <p:sldId id="311" r:id="rId14"/>
    <p:sldId id="314" r:id="rId15"/>
    <p:sldId id="316" r:id="rId16"/>
    <p:sldId id="266" r:id="rId17"/>
    <p:sldId id="267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2DC8-A63F-4320-96EF-046D640030E2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E046-A92E-47F6-9EF4-01531D9EA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2DC8-A63F-4320-96EF-046D640030E2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E046-A92E-47F6-9EF4-01531D9EA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2DC8-A63F-4320-96EF-046D640030E2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E046-A92E-47F6-9EF4-01531D9EA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2DC8-A63F-4320-96EF-046D640030E2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E046-A92E-47F6-9EF4-01531D9EA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2DC8-A63F-4320-96EF-046D640030E2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E046-A92E-47F6-9EF4-01531D9EA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2DC8-A63F-4320-96EF-046D640030E2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E046-A92E-47F6-9EF4-01531D9EA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2DC8-A63F-4320-96EF-046D640030E2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E046-A92E-47F6-9EF4-01531D9EA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2DC8-A63F-4320-96EF-046D640030E2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E046-A92E-47F6-9EF4-01531D9EA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2DC8-A63F-4320-96EF-046D640030E2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E046-A92E-47F6-9EF4-01531D9EA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2DC8-A63F-4320-96EF-046D640030E2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E046-A92E-47F6-9EF4-01531D9EA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2DC8-A63F-4320-96EF-046D640030E2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E046-A92E-47F6-9EF4-01531D9EA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2DC8-A63F-4320-96EF-046D640030E2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E046-A92E-47F6-9EF4-01531D9EA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myshared.ru/5/504263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33054"/>
            <a:ext cx="288033" cy="59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rtamonovaNE\Мои документы\огонь\причины пожа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5" y="3212976"/>
            <a:ext cx="648072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24945"/>
            <a:ext cx="864096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rtamonovaNE\Мои документы\огонь\правила поведения при пожаре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37112"/>
            <a:ext cx="750590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97153"/>
            <a:ext cx="641648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372408/data/images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149080"/>
            <a:ext cx="1152128" cy="46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rtamonovaNE\Мои документы\огонь\правила поведения при пожа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085184"/>
            <a:ext cx="360040" cy="642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rtamonovaNE\Мои документы\огонь\правила поведения при  пожа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157192"/>
            <a:ext cx="556692" cy="448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rtamonovaNE\Мои документы\огонь\правила поведения при пожар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661248"/>
            <a:ext cx="329779" cy="60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rtamonovaNE\Мои документы\огонь\правила поведения при пожар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7" y="620688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rtamonovaNE\Мои документы\Новая папка\огонь 0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68961"/>
            <a:ext cx="648072" cy="936104"/>
          </a:xfrm>
          <a:prstGeom prst="rect">
            <a:avLst/>
          </a:prstGeom>
          <a:noFill/>
        </p:spPr>
      </p:pic>
      <p:pic>
        <p:nvPicPr>
          <p:cNvPr id="9" name="Picture 2" descr="http://images.myshared.ru/5/354580/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84941" flipH="1">
            <a:off x="3376066" y="3304646"/>
            <a:ext cx="191968" cy="387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scy;&amp;p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3" y="3501009"/>
            <a:ext cx="864096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rtamonovaNE\Рабочий стол\Светлана Валентиновна\огонь\спи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35263"/>
            <a:ext cx="1981200" cy="138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rtamonovaNE\Мои документы\огонь\спичк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21088"/>
            <a:ext cx="504056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rtamonovaNE\Рабочий стол\Светлана Валентиновна\огонь\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529208" cy="171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96952"/>
            <a:ext cx="1728192" cy="1080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pcy;&amp;ocy; &amp;zcy;&amp;acy;&amp;pcy;&amp;rcy;&amp;ocy;&amp;scy;&amp;ucy; &amp;pcy;&amp;rcy;&amp;icy;&amp;chcy;&amp;icy;&amp;ncy;&amp;ycy; &amp;pcy;&amp;ocy;&amp;zhcy;&amp;a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2466975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zopasnost-detej.ru/images/2013/128-2-pozharnaya-bezopasnost-kartinki-dlya-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08921"/>
            <a:ext cx="720080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Артамонова Н Е</dc:creator>
  <cp:lastModifiedBy>Артамонова Н Е</cp:lastModifiedBy>
  <cp:revision>35</cp:revision>
  <dcterms:created xsi:type="dcterms:W3CDTF">2015-06-08T11:21:05Z</dcterms:created>
  <dcterms:modified xsi:type="dcterms:W3CDTF">2015-06-19T11:48:56Z</dcterms:modified>
</cp:coreProperties>
</file>