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9" r:id="rId5"/>
    <p:sldId id="259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 anchorCtr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НАШ ДРУГ СВЕТОФОР</a:t>
            </a:r>
            <a:endParaRPr lang="ru-RU" sz="66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DF5327"/>
                </a:solidFill>
              </a:rPr>
              <a:t>Движение дорожное - должно быть осторожное!</a:t>
            </a:r>
            <a:endParaRPr lang="ru-RU" sz="2400" b="0" i="0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301" y="670810"/>
            <a:ext cx="9372600" cy="4114800"/>
          </a:xfrm>
        </p:spPr>
        <p:txBody>
          <a:bodyPr anchor="ctr" anchorCtr="1">
            <a:normAutofit/>
          </a:bodyPr>
          <a:lstStyle/>
          <a:p>
            <a:pPr marL="0" indent="457200" algn="just" defTabSz="914400">
              <a:lnSpc>
                <a:spcPct val="150000"/>
              </a:lnSpc>
              <a:spcBef>
                <a:spcPts val="0"/>
              </a:spcBef>
              <a:buClr>
                <a:srgbClr val="595959"/>
              </a:buClr>
              <a:buSzPct val="80000"/>
              <a:buNone/>
            </a:pPr>
            <a:r>
              <a:rPr lang="ru-RU" sz="2800" b="0" i="0" dirty="0" smtClean="0">
                <a:solidFill>
                  <a:srgbClr val="595959"/>
                </a:solidFill>
                <a:latin typeface="Euphemia"/>
                <a:ea typeface="+mn-ea"/>
                <a:cs typeface="+mn-cs"/>
              </a:rPr>
              <a:t>Друзья, скоро каникулы. Значит, самое время поговорить о правилах дорожного движения. А чтобы вы их лучше запомнили, автор Марина Дружинина записала их в стихах.</a:t>
            </a:r>
            <a:endParaRPr lang="ru-RU" sz="28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587" y="289810"/>
            <a:ext cx="9372600" cy="1200416"/>
          </a:xfrm>
        </p:spPr>
        <p:txBody>
          <a:bodyPr>
            <a:normAutofit fontScale="90000"/>
          </a:bodyPr>
          <a:lstStyle/>
          <a:p>
            <a:pPr indent="457200" algn="just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Детям следует переходить дорогу только в сопровождении взрослых.</a:t>
            </a: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813" y="2114550"/>
            <a:ext cx="4114800" cy="30861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7413" y="2114550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233" y="269823"/>
            <a:ext cx="4207577" cy="50816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  <a:t>Дорогу так перехожу:</a:t>
            </a:r>
            <a:br>
              <a:rPr lang="ru-RU" sz="3400" b="0" i="0" dirty="0" smtClean="0">
                <a:solidFill>
                  <a:srgbClr val="595959"/>
                </a:solidFill>
                <a:latin typeface="Euphemia"/>
                <a:ea typeface="+mj-ea"/>
                <a:cs typeface="+mj-cs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Сперва налево погляжу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И, если гнет машины,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Иду до середины.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Потом смотрю внимательно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Направо обязательно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И, если нет движения,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r>
              <a:rPr lang="ru-RU" dirty="0" smtClean="0">
                <a:solidFill>
                  <a:srgbClr val="595959"/>
                </a:solidFill>
                <a:latin typeface="Euphemia"/>
              </a:rPr>
              <a:t>Шагаю без сомнения.</a:t>
            </a:r>
            <a:br>
              <a:rPr lang="ru-RU" dirty="0" smtClean="0">
                <a:solidFill>
                  <a:srgbClr val="595959"/>
                </a:solidFill>
                <a:latin typeface="Euphemia"/>
              </a:rPr>
            </a:br>
            <a:endParaRPr lang="ru-RU" sz="34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075" y="1317229"/>
            <a:ext cx="5026025" cy="3769518"/>
          </a:xfr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13" y="389744"/>
            <a:ext cx="6355830" cy="3117954"/>
          </a:xfrm>
        </p:spPr>
        <p:txBody>
          <a:bodyPr anchor="t" anchorCtr="0">
            <a:normAutofit/>
          </a:bodyPr>
          <a:lstStyle/>
          <a:p>
            <a:r>
              <a:rPr lang="ru-RU" dirty="0" smtClean="0"/>
              <a:t>- Люблю подземный переход! –</a:t>
            </a:r>
            <a:br>
              <a:rPr lang="ru-RU" dirty="0" smtClean="0"/>
            </a:br>
            <a:r>
              <a:rPr lang="ru-RU" dirty="0" smtClean="0"/>
              <a:t>Сказал корове бегемот. –</a:t>
            </a:r>
            <a:br>
              <a:rPr lang="ru-RU" dirty="0" smtClean="0"/>
            </a:br>
            <a:r>
              <a:rPr lang="ru-RU" dirty="0" smtClean="0"/>
              <a:t>Ведь под землёю нет машин,</a:t>
            </a:r>
            <a:br>
              <a:rPr lang="ru-RU" dirty="0" smtClean="0"/>
            </a:br>
            <a:r>
              <a:rPr lang="ru-RU" dirty="0" smtClean="0"/>
              <a:t>И волноваться нет причин.</a:t>
            </a:r>
            <a:br>
              <a:rPr lang="ru-RU" dirty="0" smtClean="0"/>
            </a:br>
            <a:r>
              <a:rPr lang="ru-RU" dirty="0" smtClean="0"/>
              <a:t>Хоть иди себе вразвалку,</a:t>
            </a:r>
            <a:br>
              <a:rPr lang="ru-RU" dirty="0" smtClean="0"/>
            </a:br>
            <a:r>
              <a:rPr lang="ru-RU" dirty="0" smtClean="0"/>
              <a:t>Хоть скачи через скакалку!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1629" y="943571"/>
            <a:ext cx="5446792" cy="4369119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3479" y="326036"/>
            <a:ext cx="4572000" cy="4635708"/>
          </a:xfrm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Светофор глядит в три глаза: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 Выполняйте все приказы: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Если красный свет горит,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Значит, стойте! Путь закрыт!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Жёлтый – будьте осторожны,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А зелёный – ехать можно!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7279" y="951505"/>
            <a:ext cx="5079949" cy="3809961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184" y="509667"/>
            <a:ext cx="4766872" cy="4002372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На шоссе идём по краю –</a:t>
            </a:r>
            <a:br>
              <a:rPr lang="ru-RU" sz="2800" dirty="0" smtClean="0"/>
            </a:br>
            <a:r>
              <a:rPr lang="ru-RU" sz="2800" dirty="0" smtClean="0"/>
              <a:t>Это правильно, я знаю.</a:t>
            </a:r>
            <a:br>
              <a:rPr lang="ru-RU" sz="2800" dirty="0" smtClean="0"/>
            </a:br>
            <a:r>
              <a:rPr lang="ru-RU" sz="2800" dirty="0" smtClean="0"/>
              <a:t>А машины – нам навстречу.</a:t>
            </a:r>
            <a:br>
              <a:rPr lang="ru-RU" sz="2800" dirty="0" smtClean="0"/>
            </a:br>
            <a:r>
              <a:rPr lang="ru-RU" sz="2800" dirty="0" smtClean="0"/>
              <a:t>Тоже правильно, замечу.</a:t>
            </a:r>
            <a:br>
              <a:rPr lang="ru-RU" sz="2800" dirty="0" smtClean="0"/>
            </a:br>
            <a:r>
              <a:rPr lang="ru-RU" sz="2800" dirty="0" smtClean="0"/>
              <a:t>Мы по правилам с тобой</a:t>
            </a:r>
            <a:br>
              <a:rPr lang="ru-RU" sz="2800" dirty="0" smtClean="0"/>
            </a:br>
            <a:r>
              <a:rPr lang="ru-RU" sz="2800" dirty="0" smtClean="0"/>
              <a:t>Принесём грибы домой!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349" y="1024638"/>
            <a:ext cx="3353091" cy="4359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41" y="350082"/>
            <a:ext cx="3353091" cy="4359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22" y="505917"/>
            <a:ext cx="5101654" cy="48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24" y="568598"/>
            <a:ext cx="4653535" cy="2322178"/>
          </a:xfrm>
        </p:spPr>
        <p:txBody>
          <a:bodyPr anchor="t" anchorCtr="0">
            <a:normAutofit fontScale="90000"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</a:rPr>
              <a:t>Дорогие </a:t>
            </a:r>
            <a:r>
              <a:rPr lang="ru-RU" sz="1800" dirty="0">
                <a:solidFill>
                  <a:schemeClr val="tx2"/>
                </a:solidFill>
              </a:rPr>
              <a:t>ребята! Выходя из подъезда своего дома, вы из просто мальчиков и девочек превращаетесь в полноценных участников дорожного движения - Пешеходов!</a:t>
            </a: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Эта игра поможет вам стать грамотными пешеходами.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533400"/>
            <a:ext cx="5238151" cy="4800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31" y="2990537"/>
            <a:ext cx="4756879" cy="35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126</Words>
  <Application>Microsoft Office PowerPoint</Application>
  <PresentationFormat>Широкоэкранный</PresentationFormat>
  <Paragraphs>17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Euphemia</vt:lpstr>
      <vt:lpstr>Wingdings</vt:lpstr>
      <vt:lpstr>Children Happy 16x9</vt:lpstr>
      <vt:lpstr>НАШ ДРУГ СВЕТОФОР</vt:lpstr>
      <vt:lpstr>Презентация PowerPoint</vt:lpstr>
      <vt:lpstr>Детям следует переходить дорогу только в сопровождении взрослых.</vt:lpstr>
      <vt:lpstr>Дорогу так перехожу: Сперва налево погляжу И, если гнет машины, Иду до середины. Потом смотрю внимательно Направо обязательно И, если нет движения, Шагаю без сомнения. </vt:lpstr>
      <vt:lpstr>- Люблю подземный переход! – Сказал корове бегемот. – Ведь под землёю нет машин, И волноваться нет причин. Хоть иди себе вразвалку, Хоть скачи через скакалку!</vt:lpstr>
      <vt:lpstr>Презентация PowerPoint</vt:lpstr>
      <vt:lpstr>На шоссе идём по краю – Это правильно, я знаю. А машины – нам навстречу. Тоже правильно, замечу. Мы по правилам с тобой Принесём грибы домой!</vt:lpstr>
      <vt:lpstr>Дорогие ребята! Выходя из подъезда своего дома, вы из просто мальчиков и девочек превращаетесь в полноценных участников дорожного движения - Пешеходов! Эта игра поможет вам стать грамотными пешеходами.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2015-11-22T18:45:47Z</dcterms:created>
  <dcterms:modified xsi:type="dcterms:W3CDTF">2015-11-22T20:07:27Z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