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89129483814524"/>
          <c:y val="0.12084499854184894"/>
          <c:w val="0.66613648293963257"/>
          <c:h val="0.73444808982210552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v, м/с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Лист1!$B$2:$F$2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</c:numCache>
            </c:numRef>
          </c:xVal>
          <c:yVal>
            <c:numRef>
              <c:f>Лист1!$B$3:$F$3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570176"/>
        <c:axId val="76514432"/>
      </c:scatterChart>
      <c:valAx>
        <c:axId val="7557017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t,</a:t>
                </a:r>
                <a:r>
                  <a:rPr lang="en-US" sz="1400" baseline="0"/>
                  <a:t> c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82222331583552055"/>
              <c:y val="0.804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tailEnd type="arrow"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76514432"/>
        <c:crosses val="autoZero"/>
        <c:crossBetween val="midCat"/>
      </c:valAx>
      <c:valAx>
        <c:axId val="7651443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v</a:t>
                </a:r>
                <a:r>
                  <a:rPr lang="ru-RU" sz="1400"/>
                  <a:t>, м/с</a:t>
                </a:r>
                <a:r>
                  <a:rPr lang="en-US" sz="1400"/>
                  <a:t> 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3.0555555555555555E-2"/>
              <c:y val="3.625182268883054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tailEnd type="arrow"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755701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89129483814524"/>
          <c:y val="0.12084499854184894"/>
          <c:w val="0.66613648293963257"/>
          <c:h val="0.73444808982210552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v, м/с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Лист1!$B$2:$K$2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</c:numCache>
            </c:numRef>
          </c:xVal>
          <c:yVal>
            <c:numRef>
              <c:f>Лист1!$B$3:$K$3</c:f>
              <c:numCache>
                <c:formatCode>General</c:formatCode>
                <c:ptCount val="10"/>
                <c:pt idx="0">
                  <c:v>40</c:v>
                </c:pt>
                <c:pt idx="1">
                  <c:v>37.5</c:v>
                </c:pt>
                <c:pt idx="2">
                  <c:v>35</c:v>
                </c:pt>
                <c:pt idx="3">
                  <c:v>32.5</c:v>
                </c:pt>
                <c:pt idx="4">
                  <c:v>30</c:v>
                </c:pt>
                <c:pt idx="5">
                  <c:v>27.5</c:v>
                </c:pt>
                <c:pt idx="6">
                  <c:v>25</c:v>
                </c:pt>
                <c:pt idx="7">
                  <c:v>22.5</c:v>
                </c:pt>
                <c:pt idx="8">
                  <c:v>20</c:v>
                </c:pt>
                <c:pt idx="9">
                  <c:v>17.5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16064"/>
        <c:axId val="89417984"/>
      </c:scatterChart>
      <c:valAx>
        <c:axId val="8941606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t,</a:t>
                </a:r>
                <a:r>
                  <a:rPr lang="en-US" sz="1400" baseline="0"/>
                  <a:t> c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82222331583552055"/>
              <c:y val="0.804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tailEnd type="arrow"/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89417984"/>
        <c:crosses val="autoZero"/>
        <c:crossBetween val="midCat"/>
      </c:valAx>
      <c:valAx>
        <c:axId val="8941798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en-US" sz="1100"/>
                  <a:t>v</a:t>
                </a:r>
                <a:r>
                  <a:rPr lang="ru-RU" sz="1100"/>
                  <a:t>, м/с</a:t>
                </a:r>
                <a:r>
                  <a:rPr lang="en-US" sz="1100"/>
                  <a:t> </a:t>
                </a:r>
                <a:endParaRPr lang="ru-RU" sz="1100"/>
              </a:p>
            </c:rich>
          </c:tx>
          <c:layout>
            <c:manualLayout>
              <c:xMode val="edge"/>
              <c:yMode val="edge"/>
              <c:x val="3.0555555555555555E-2"/>
              <c:y val="3.625182268883054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tailEnd type="arrow"/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8941606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графику ускорение тела.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уравнение скорости.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971379"/>
              </p:ext>
            </p:extLst>
          </p:nvPr>
        </p:nvGraphicFramePr>
        <p:xfrm>
          <a:off x="1043608" y="1556792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0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графику ускорение тела.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уравнение скорости.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212681"/>
              </p:ext>
            </p:extLst>
          </p:nvPr>
        </p:nvGraphicFramePr>
        <p:xfrm>
          <a:off x="1512000" y="1368000"/>
          <a:ext cx="66247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2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Задание №3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Проекция скорости движения тела изменяется с течением времени по закону: 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v=4+0,5t</a:t>
            </a:r>
          </a:p>
          <a:p>
            <a:pPr lvl="0"/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v=5t</a:t>
            </a:r>
            <a:endParaRPr lang="en-US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-0,5t+2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проекцию начальной скорости и его ускорение.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46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Задание №1 Определите по графику ускорение тела.  Запишите уравнение скорости.</vt:lpstr>
      <vt:lpstr>Задание №2 Определите по графику ускорение тела.  Запишите уравнение скорости.</vt:lpstr>
      <vt:lpstr>Задание №3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6</cp:revision>
  <dcterms:created xsi:type="dcterms:W3CDTF">2015-09-30T18:16:47Z</dcterms:created>
  <dcterms:modified xsi:type="dcterms:W3CDTF">2015-11-22T20:19:14Z</dcterms:modified>
</cp:coreProperties>
</file>