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7" r:id="rId3"/>
    <p:sldId id="297" r:id="rId4"/>
    <p:sldId id="298" r:id="rId5"/>
    <p:sldId id="299" r:id="rId6"/>
    <p:sldId id="300" r:id="rId7"/>
    <p:sldId id="301" r:id="rId8"/>
    <p:sldId id="296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3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88B5F-09B1-49C2-B85D-F76122762684}" type="datetimeFigureOut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F301C-11C7-456C-A21D-59001490B9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83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D1E177-D208-4F2B-8CA1-8EC0825C96C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3A37B-B1A2-4D50-8105-49E3D9BF53F3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67023-0D59-44FF-A625-7851667B664F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ABEB-B9C5-4828-BF11-3D0FB6FF973E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15A-E344-4BD1-8C6D-57919670EF53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2E02-9890-4DA4-904B-7E38BD782A2D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6FF-C199-4A73-B3F7-F2D48DEDDE76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A632-7950-481A-963F-7BE3AD0CF8B7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AEF4-C196-4236-8BE7-BFEFAC1A07BF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C8A8-F283-45F5-9DFC-342D13DFB116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3267-DE26-4A2F-BBB4-301601F254D7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8E17-F9D9-44A8-8BE2-3B52646AA00C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08F19-B374-4A41-82CC-7B319604E114}" type="datetime1">
              <a:rPr lang="ru-RU" smtClean="0"/>
              <a:pPr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6019-6B0B-41BC-9FF7-AAB59B5518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Применение электронных ресурсов   при проведении уроков математики, информатики, физики и подготовке к экзаменам</a:t>
            </a:r>
            <a:r>
              <a:rPr lang="en-US" sz="3600" b="1" dirty="0">
                <a:latin typeface="Georgia" pitchFamily="18" charset="0"/>
              </a:rPr>
              <a:t>.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59831" y="3717032"/>
            <a:ext cx="5632245" cy="15420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44208" y="4520401"/>
            <a:ext cx="21038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Зайцев А.В.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02898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МБОУ «ООШ №5» г. </a:t>
            </a:r>
            <a:r>
              <a:rPr lang="ru-RU" sz="2000" dirty="0" err="1" smtClean="0"/>
              <a:t>Лесосибирск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20.11.2015г.</a:t>
            </a: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Выгнутая вправо стрелка 17"/>
          <p:cNvSpPr/>
          <p:nvPr/>
        </p:nvSpPr>
        <p:spPr>
          <a:xfrm>
            <a:off x="7454900" y="3146425"/>
            <a:ext cx="1293813" cy="1711325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14290"/>
            <a:ext cx="46939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Актуальность</a:t>
            </a:r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323850" y="3230563"/>
            <a:ext cx="1406525" cy="1566862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62663" y="2744788"/>
            <a:ext cx="2181225" cy="1150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Педагогический поиск эффективных средств обучения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650" y="2744788"/>
            <a:ext cx="2232025" cy="11509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Требования ФГОС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32138" y="2005013"/>
            <a:ext cx="2808287" cy="11525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Глобальная информатизация общества</a:t>
            </a:r>
          </a:p>
        </p:txBody>
      </p:sp>
      <p:sp>
        <p:nvSpPr>
          <p:cNvPr id="23" name="Штриховая стрелка вправо 22"/>
          <p:cNvSpPr/>
          <p:nvPr/>
        </p:nvSpPr>
        <p:spPr>
          <a:xfrm rot="5400000">
            <a:off x="4144169" y="3358357"/>
            <a:ext cx="711200" cy="576262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286000" y="4221163"/>
            <a:ext cx="4705350" cy="11525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/>
              <a:t>ПРИМЕНЕНИЕ ЭОР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3"/>
            <a:ext cx="7623088" cy="1152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http</a:t>
            </a:r>
            <a:r>
              <a:rPr lang="ru-RU" dirty="0">
                <a:solidFill>
                  <a:srgbClr val="0000FF"/>
                </a:solidFill>
              </a:rPr>
              <a:t>://</a:t>
            </a:r>
            <a:r>
              <a:rPr lang="en-US" dirty="0">
                <a:solidFill>
                  <a:srgbClr val="0000FF"/>
                </a:solidFill>
              </a:rPr>
              <a:t>class</a:t>
            </a:r>
            <a:r>
              <a:rPr lang="ru-RU" dirty="0">
                <a:solidFill>
                  <a:srgbClr val="0000FF"/>
                </a:solidFill>
              </a:rPr>
              <a:t>-</a:t>
            </a:r>
            <a:r>
              <a:rPr lang="en-US" dirty="0" smtClean="0">
                <a:solidFill>
                  <a:srgbClr val="0000FF"/>
                </a:solidFill>
              </a:rPr>
              <a:t>fizika.narod.ru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268760"/>
            <a:ext cx="7695097" cy="5322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0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http://fizportal.ru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364246" cy="501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4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http://festival.1september.ru/physics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75" y="1268760"/>
            <a:ext cx="865691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9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http://w3.ivanovo.ac.ru/phys/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12995"/>
            <a:ext cx="8337944" cy="518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http://physik.ucoz.ru/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944254" cy="499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98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1036" name="Picture 12" descr="http://rud.exdat.com/pars_docs/tw_refs/620/619919/619919_html_m365d1f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848872" cy="589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3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071538" y="857232"/>
            <a:ext cx="635798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ВНИМАНИЕ!!!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6019-6B0B-41BC-9FF7-AAB59B55180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8" descr="http://im2-tub-ru.yandex.net/i?id=905754b87d12cd62a93d1da4dba88e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25"/>
          <a:stretch/>
        </p:blipFill>
        <p:spPr bwMode="auto">
          <a:xfrm>
            <a:off x="2670155" y="3140968"/>
            <a:ext cx="35034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67</Words>
  <Application>Microsoft Office PowerPoint</Application>
  <PresentationFormat>Экран (4:3)</PresentationFormat>
  <Paragraphs>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Применение электронных ресурсов   при проведении уроков математики, информатики, физики и подготовке к экзаменам.</vt:lpstr>
      <vt:lpstr>Презентация PowerPoint</vt:lpstr>
      <vt:lpstr> http://class-fizika.narod.ru </vt:lpstr>
      <vt:lpstr>http://fizportal.ru</vt:lpstr>
      <vt:lpstr>http://festival.1september.ru/physics</vt:lpstr>
      <vt:lpstr>http://w3.ivanovo.ac.ru/phys/</vt:lpstr>
      <vt:lpstr>http://physik.ucoz.ru/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ресурсов Интернет при проведении уроков математики и подготовке к экзаменам</dc:title>
  <dc:creator>mathemaic</dc:creator>
  <cp:lastModifiedBy>lab</cp:lastModifiedBy>
  <cp:revision>94</cp:revision>
  <dcterms:created xsi:type="dcterms:W3CDTF">2014-01-11T02:38:48Z</dcterms:created>
  <dcterms:modified xsi:type="dcterms:W3CDTF">2015-11-21T08:56:07Z</dcterms:modified>
</cp:coreProperties>
</file>