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Зачёт по подтягиванию в висе  на низкой перекладине.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Admin\Desktop\1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332656"/>
            <a:ext cx="461725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Конкурс:</a:t>
            </a:r>
          </a:p>
          <a:p>
            <a:r>
              <a:rPr lang="ru-RU" sz="2800" dirty="0" smtClean="0"/>
              <a:t>Испытай себя.</a:t>
            </a:r>
            <a:endParaRPr lang="ru-RU" sz="2800" dirty="0"/>
          </a:p>
        </p:txBody>
      </p:sp>
      <p:pic>
        <p:nvPicPr>
          <p:cNvPr id="7" name="Содержимое 6" descr="№1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368146"/>
            <a:ext cx="5111750" cy="36629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kfF58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01460" y="273050"/>
            <a:ext cx="3858929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Весёлые старты  4 класса (13 место из 22)</a:t>
            </a:r>
          </a:p>
          <a:p>
            <a:r>
              <a:rPr lang="ru-RU" dirty="0" smtClean="0"/>
              <a:t>Соревнования среди школ Московского района.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kf9F0F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410358"/>
            <a:ext cx="5111750" cy="357849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Подготовка к олимпиаде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kf422C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21414246">
            <a:off x="3420847" y="1118374"/>
            <a:ext cx="5258077" cy="46159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Веселые старты   </a:t>
            </a:r>
          </a:p>
          <a:p>
            <a:r>
              <a:rPr lang="ru-RU" dirty="0" smtClean="0"/>
              <a:t>«</a:t>
            </a:r>
            <a:r>
              <a:rPr lang="ru-RU" smtClean="0"/>
              <a:t>Преодолеть туннель»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39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Администратор</cp:lastModifiedBy>
  <cp:revision>13</cp:revision>
  <dcterms:created xsi:type="dcterms:W3CDTF">2012-12-26T16:27:12Z</dcterms:created>
  <dcterms:modified xsi:type="dcterms:W3CDTF">2015-11-21T09:46:18Z</dcterms:modified>
</cp:coreProperties>
</file>