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302" r:id="rId3"/>
    <p:sldId id="287" r:id="rId4"/>
    <p:sldId id="297" r:id="rId5"/>
    <p:sldId id="264" r:id="rId6"/>
    <p:sldId id="291" r:id="rId7"/>
    <p:sldId id="299" r:id="rId8"/>
    <p:sldId id="301" r:id="rId9"/>
    <p:sldId id="293" r:id="rId10"/>
    <p:sldId id="261" r:id="rId11"/>
    <p:sldId id="262" r:id="rId12"/>
    <p:sldId id="277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9900"/>
    <a:srgbClr val="0033CC"/>
    <a:srgbClr val="3333FF"/>
    <a:srgbClr val="006666"/>
    <a:srgbClr val="008000"/>
    <a:srgbClr val="66FF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62AA-2E41-4ABB-9C29-F68BAB59455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5AEB-6CC3-4793-A990-9286BD801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282A14-34C6-4C24-8E08-A34D8AC010D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785926"/>
            <a:ext cx="7286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Презентация: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«Занимательная математика»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786322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Класс: 2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Составитель: </a:t>
            </a:r>
            <a:r>
              <a:rPr lang="ru-RU" sz="2800" b="1" dirty="0" smtClean="0">
                <a:solidFill>
                  <a:srgbClr val="FF0000"/>
                </a:solidFill>
              </a:rPr>
              <a:t>Овечкина Галина Дмитриевна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2015</a:t>
            </a:r>
            <a:endParaRPr lang="ru-RU" sz="2800" dirty="0" smtClean="0">
              <a:solidFill>
                <a:srgbClr val="0099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кошки, напротив каждой кошки по три кошки, на хвосте у каждой кошки, по одной кошки. Сколько кошек в комнате?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6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00166" y="2071678"/>
            <a:ext cx="6429420" cy="3571900"/>
          </a:xfrm>
          <a:prstGeom prst="frame">
            <a:avLst>
              <a:gd name="adj1" fmla="val 823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1612"/>
            <a:ext cx="1285884" cy="1512375"/>
          </a:xfrm>
          <a:prstGeom prst="rect">
            <a:avLst/>
          </a:prstGeom>
          <a:noFill/>
        </p:spPr>
      </p:pic>
      <p:pic>
        <p:nvPicPr>
          <p:cNvPr id="2050" name="Picture 2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242">
            <a:off x="6936660" y="4209748"/>
            <a:ext cx="1301226" cy="1514918"/>
          </a:xfrm>
          <a:prstGeom prst="rect">
            <a:avLst/>
          </a:prstGeom>
          <a:noFill/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2976" y="1643050"/>
            <a:ext cx="1357322" cy="1512375"/>
          </a:xfrm>
          <a:prstGeom prst="rect">
            <a:avLst/>
          </a:prstGeom>
          <a:noFill/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4214818"/>
            <a:ext cx="1357322" cy="151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остальные сгорят, а  задутые свечи не сгорят полностью.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</a:rPr>
              <a:t>Стоят </a:t>
            </a:r>
            <a:r>
              <a:rPr lang="ru-RU" sz="4400" b="1" dirty="0">
                <a:solidFill>
                  <a:srgbClr val="3333FF"/>
                </a:solidFill>
              </a:rPr>
              <a:t>три </a:t>
            </a:r>
            <a:r>
              <a:rPr lang="ru-RU" sz="4400" b="1" dirty="0" smtClean="0">
                <a:solidFill>
                  <a:srgbClr val="3333FF"/>
                </a:solidFill>
              </a:rPr>
              <a:t>барана, напротив каждого барана </a:t>
            </a:r>
            <a:r>
              <a:rPr lang="ru-RU" sz="4400" b="1" dirty="0">
                <a:solidFill>
                  <a:srgbClr val="3333FF"/>
                </a:solidFill>
              </a:rPr>
              <a:t>- </a:t>
            </a:r>
            <a:r>
              <a:rPr lang="ru-RU" sz="4400" b="1" dirty="0" smtClean="0">
                <a:solidFill>
                  <a:srgbClr val="3333FF"/>
                </a:solidFill>
              </a:rPr>
              <a:t>два барана, </a:t>
            </a:r>
            <a:r>
              <a:rPr lang="ru-RU" sz="4400" b="1" dirty="0">
                <a:solidFill>
                  <a:srgbClr val="3333FF"/>
                </a:solidFill>
              </a:rPr>
              <a:t>много ль всех? </a:t>
            </a:r>
          </a:p>
        </p:txBody>
      </p:sp>
      <p:pic>
        <p:nvPicPr>
          <p:cNvPr id="4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321735" cy="1857388"/>
          </a:xfrm>
          <a:prstGeom prst="rect">
            <a:avLst/>
          </a:prstGeom>
          <a:noFill/>
        </p:spPr>
      </p:pic>
      <p:pic>
        <p:nvPicPr>
          <p:cNvPr id="5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0430" y="2428868"/>
            <a:ext cx="2214577" cy="1857388"/>
          </a:xfrm>
          <a:prstGeom prst="rect">
            <a:avLst/>
          </a:prstGeom>
          <a:noFill/>
        </p:spPr>
      </p:pic>
      <p:pic>
        <p:nvPicPr>
          <p:cNvPr id="6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4000504"/>
            <a:ext cx="2536059" cy="1690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5786454"/>
            <a:ext cx="3813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барана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2886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Молодцы!!!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Упражнять детей в разгадывании ребусов.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Способствовать развитию логического мышления при решении задач.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Цель: развитие интереса у учащихся к предмету математика.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2928934"/>
            <a:ext cx="1000132" cy="14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28625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928794" y="928670"/>
            <a:ext cx="5643602" cy="2143140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" descr="p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143248"/>
            <a:ext cx="1143008" cy="13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3071810"/>
            <a:ext cx="1071570" cy="12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4286256"/>
            <a:ext cx="1428760" cy="17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0" y="-857280"/>
            <a:ext cx="9232566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857628"/>
            <a:ext cx="3214710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snap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90"/>
            <a:ext cx="3186936" cy="1649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143380"/>
            <a:ext cx="2857520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9" descr="http://www.dddgazeta.ru/i/2007/10/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0"/>
            <a:ext cx="185738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0"/>
            <a:ext cx="5245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А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357298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минус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28023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задача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000636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точка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571604" y="3786190"/>
            <a:ext cx="3007555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 l="4688"/>
          <a:stretch>
            <a:fillRect/>
          </a:stretch>
        </p:blipFill>
        <p:spPr bwMode="auto">
          <a:xfrm>
            <a:off x="4572000" y="3786190"/>
            <a:ext cx="1452562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 t="10257" r="2110" b="21364"/>
          <a:stretch>
            <a:fillRect/>
          </a:stretch>
        </p:blipFill>
        <p:spPr bwMode="auto">
          <a:xfrm>
            <a:off x="6000760" y="3786190"/>
            <a:ext cx="1500198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86116" y="714356"/>
            <a:ext cx="1500198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endParaRPr lang="ru-RU" sz="12000" dirty="0"/>
          </a:p>
        </p:txBody>
      </p:sp>
      <p:pic>
        <p:nvPicPr>
          <p:cNvPr id="16" name="Рисунок 15"/>
          <p:cNvPicPr/>
          <p:nvPr/>
        </p:nvPicPr>
        <p:blipFill>
          <a:blip r:embed="rId5"/>
          <a:srcRect l="11413" t="11788" r="5845" b="13552"/>
          <a:stretch>
            <a:fillRect/>
          </a:stretch>
        </p:blipFill>
        <p:spPr bwMode="auto">
          <a:xfrm>
            <a:off x="4786314" y="714356"/>
            <a:ext cx="2357454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714356"/>
            <a:ext cx="1500198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00364" y="2143116"/>
            <a:ext cx="288732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стриж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288340"/>
            <a:ext cx="253306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столб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 b="4166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snap0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143272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429000"/>
            <a:ext cx="2143139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40</a:t>
            </a:r>
            <a:endParaRPr lang="ru-RU" sz="11000" dirty="0"/>
          </a:p>
        </p:txBody>
      </p:sp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290"/>
            <a:ext cx="121444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00496" y="214290"/>
            <a:ext cx="2300630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11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4688"/>
          <a:stretch>
            <a:fillRect/>
          </a:stretch>
        </p:blipFill>
        <p:spPr bwMode="auto">
          <a:xfrm>
            <a:off x="7500958" y="214290"/>
            <a:ext cx="130968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3429000"/>
            <a:ext cx="3007555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2" name="Рисунок 1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3429000"/>
            <a:ext cx="157163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429000"/>
            <a:ext cx="1357322" cy="1785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1571612"/>
            <a:ext cx="304602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Родина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571612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подвал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5072074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сорока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5000636"/>
            <a:ext cx="204735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стог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Рисунок 39" descr="http://nazva.net/images/riddles/question_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5186320" cy="1571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3643314"/>
            <a:ext cx="5857916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100</a:t>
            </a:r>
            <a:r>
              <a:rPr lang="ru-RU" sz="11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янка</a:t>
            </a:r>
            <a:endParaRPr lang="ru-RU" sz="1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500174"/>
            <a:ext cx="32512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скворец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929198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стоянка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28596" y="1071546"/>
            <a:ext cx="8429684" cy="55007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7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ПРЕЖДЕ   ЧЕМ   ВСЯ </a:t>
            </a:r>
          </a:p>
          <a:p>
            <a:pPr algn="ctr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7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    О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СЯДЕТ  ЗА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СТОЛ,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РИТЕЛЬНО   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КЛЕЁНКУ.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48" y="0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 ребус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узнаешь о правилах личной гигиены.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28662" y="2214554"/>
            <a:ext cx="7072362" cy="27146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мама\Мои рисунки\люди,цветы,солнце анимации\0d7bfbb42edcbbc148491e5164e3ef6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0"/>
            <a:ext cx="264320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203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73</cp:revision>
  <dcterms:created xsi:type="dcterms:W3CDTF">2008-02-28T18:54:09Z</dcterms:created>
  <dcterms:modified xsi:type="dcterms:W3CDTF">2015-11-22T14:18:46Z</dcterms:modified>
</cp:coreProperties>
</file>