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3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1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6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1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5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5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1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2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Угадай сказку</a:t>
            </a:r>
            <a:endParaRPr lang="ru-RU" sz="9600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16833"/>
            <a:ext cx="4680519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776864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2656"/>
            <a:ext cx="655272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848871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875101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8640"/>
            <a:ext cx="640871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Угадай сказку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СКОВОРОДА</dc:title>
  <dc:creator>Марина</dc:creator>
  <cp:lastModifiedBy>Марина</cp:lastModifiedBy>
  <cp:revision>8</cp:revision>
  <dcterms:created xsi:type="dcterms:W3CDTF">2014-12-01T05:51:47Z</dcterms:created>
  <dcterms:modified xsi:type="dcterms:W3CDTF">2015-11-22T16:46:05Z</dcterms:modified>
</cp:coreProperties>
</file>