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4" r:id="rId4"/>
    <p:sldId id="258" r:id="rId5"/>
    <p:sldId id="260" r:id="rId6"/>
    <p:sldId id="262" r:id="rId7"/>
    <p:sldId id="275" r:id="rId8"/>
    <p:sldId id="276" r:id="rId9"/>
    <p:sldId id="277" r:id="rId10"/>
    <p:sldId id="279" r:id="rId11"/>
    <p:sldId id="280" r:id="rId12"/>
    <p:sldId id="281" r:id="rId13"/>
    <p:sldId id="271" r:id="rId14"/>
    <p:sldId id="27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0C50C-8EAC-404E-897E-34ACFC68956D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E0A5A40-6DBD-453D-8D0B-6B68DC2480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0C50C-8EAC-404E-897E-34ACFC68956D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5A40-6DBD-453D-8D0B-6B68DC2480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0C50C-8EAC-404E-897E-34ACFC68956D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5A40-6DBD-453D-8D0B-6B68DC2480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0C50C-8EAC-404E-897E-34ACFC68956D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E0A5A40-6DBD-453D-8D0B-6B68DC2480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0C50C-8EAC-404E-897E-34ACFC68956D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5A40-6DBD-453D-8D0B-6B68DC2480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0C50C-8EAC-404E-897E-34ACFC68956D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5A40-6DBD-453D-8D0B-6B68DC2480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0C50C-8EAC-404E-897E-34ACFC68956D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E0A5A40-6DBD-453D-8D0B-6B68DC2480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0C50C-8EAC-404E-897E-34ACFC68956D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5A40-6DBD-453D-8D0B-6B68DC2480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0C50C-8EAC-404E-897E-34ACFC68956D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5A40-6DBD-453D-8D0B-6B68DC2480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0C50C-8EAC-404E-897E-34ACFC68956D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5A40-6DBD-453D-8D0B-6B68DC2480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0C50C-8EAC-404E-897E-34ACFC68956D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5A40-6DBD-453D-8D0B-6B68DC2480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F40C50C-8EAC-404E-897E-34ACFC68956D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E0A5A40-6DBD-453D-8D0B-6B68DC2480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3929066"/>
            <a:ext cx="8458200" cy="1222375"/>
          </a:xfrm>
        </p:spPr>
        <p:txBody>
          <a:bodyPr/>
          <a:lstStyle/>
          <a:p>
            <a:r>
              <a:rPr lang="ru-RU" dirty="0" smtClean="0"/>
              <a:t>Подвижные игры и упражнения с детьми на природе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5500702"/>
            <a:ext cx="8458200" cy="914400"/>
          </a:xfrm>
        </p:spPr>
        <p:txBody>
          <a:bodyPr/>
          <a:lstStyle/>
          <a:p>
            <a:pPr algn="r"/>
            <a:r>
              <a:rPr lang="ru-RU" dirty="0" err="1" smtClean="0"/>
              <a:t>Хурматуллина</a:t>
            </a:r>
            <a:r>
              <a:rPr lang="ru-RU" dirty="0" smtClean="0"/>
              <a:t> А.Р.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«Палочка – выручалочка</a:t>
            </a:r>
            <a:r>
              <a:rPr lang="ru-RU" b="1" i="1" dirty="0" smtClean="0"/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57298"/>
            <a:ext cx="8686800" cy="4722827"/>
          </a:xfrm>
        </p:spPr>
        <p:txBody>
          <a:bodyPr>
            <a:noAutofit/>
          </a:bodyPr>
          <a:lstStyle/>
          <a:p>
            <a:pPr fontAlgn="t">
              <a:buNone/>
            </a:pPr>
            <a:r>
              <a:rPr lang="ru-RU" sz="1800" dirty="0" smtClean="0"/>
              <a:t>Посередине небольшой лесной полянки втыкают в землю палочку. Около нее </a:t>
            </a:r>
            <a:r>
              <a:rPr lang="ru-RU" sz="1800" dirty="0" smtClean="0"/>
              <a:t>стоит</a:t>
            </a:r>
          </a:p>
          <a:p>
            <a:pPr fontAlgn="t">
              <a:buNone/>
            </a:pPr>
            <a:r>
              <a:rPr lang="ru-RU" sz="1800" dirty="0" smtClean="0"/>
              <a:t>водящий </a:t>
            </a:r>
            <a:r>
              <a:rPr lang="ru-RU" sz="1800" dirty="0" smtClean="0"/>
              <a:t>с закрытыми глазами и короткой палочкой в руках. Он громко и </a:t>
            </a:r>
            <a:r>
              <a:rPr lang="ru-RU" sz="1800" dirty="0" smtClean="0"/>
              <a:t>медленно</a:t>
            </a:r>
          </a:p>
          <a:p>
            <a:pPr fontAlgn="t">
              <a:buNone/>
            </a:pPr>
            <a:r>
              <a:rPr lang="ru-RU" sz="1800" dirty="0" smtClean="0"/>
              <a:t>считает </a:t>
            </a:r>
            <a:r>
              <a:rPr lang="ru-RU" sz="1800" dirty="0" smtClean="0"/>
              <a:t>до 10, а в это время остальные ребята разбегаются и прячутся. Закончив </a:t>
            </a:r>
            <a:endParaRPr lang="ru-RU" sz="1800" dirty="0" smtClean="0"/>
          </a:p>
          <a:p>
            <a:pPr fontAlgn="t">
              <a:buNone/>
            </a:pPr>
            <a:r>
              <a:rPr lang="ru-RU" sz="1800" dirty="0" smtClean="0"/>
              <a:t>считать</a:t>
            </a:r>
            <a:r>
              <a:rPr lang="ru-RU" sz="1800" dirty="0" smtClean="0"/>
              <a:t>, водящий открывает глаза, стучит по палочке-выручалочке со словами:</a:t>
            </a:r>
          </a:p>
          <a:p>
            <a:pPr lvl="0" fontAlgn="t"/>
            <a:r>
              <a:rPr lang="ru-RU" sz="1800" i="1" dirty="0" smtClean="0"/>
              <a:t>Палочка пришла – никого не нашла!</a:t>
            </a:r>
            <a:endParaRPr lang="ru-RU" sz="1800" dirty="0" smtClean="0"/>
          </a:p>
          <a:p>
            <a:pPr fontAlgn="t">
              <a:buNone/>
            </a:pPr>
            <a:r>
              <a:rPr lang="ru-RU" sz="1800" dirty="0" smtClean="0"/>
              <a:t>Ищет детей. Заметив кого-нибудь, громко произносит:</a:t>
            </a:r>
          </a:p>
          <a:p>
            <a:pPr lvl="0" fontAlgn="t"/>
            <a:r>
              <a:rPr lang="ru-RU" sz="1800" i="1" dirty="0" smtClean="0"/>
              <a:t>Палочка – выручалочка… (имя) нашла и бежит к палке, воткнутой в землю.</a:t>
            </a:r>
            <a:endParaRPr lang="ru-RU" sz="1800" dirty="0" smtClean="0"/>
          </a:p>
          <a:p>
            <a:pPr fontAlgn="t">
              <a:buNone/>
            </a:pPr>
            <a:r>
              <a:rPr lang="ru-RU" sz="1800" dirty="0" smtClean="0"/>
              <a:t>Найденный ребенок тоже бежит к палке,</a:t>
            </a:r>
            <a:r>
              <a:rPr lang="en-US" sz="1800" dirty="0" smtClean="0"/>
              <a:t>  </a:t>
            </a:r>
            <a:r>
              <a:rPr lang="ru-RU" sz="1800" dirty="0" smtClean="0"/>
              <a:t>стараясь обогнать водящего, </a:t>
            </a:r>
            <a:r>
              <a:rPr lang="ru-RU" sz="1800" dirty="0" smtClean="0"/>
              <a:t>первым</a:t>
            </a:r>
          </a:p>
          <a:p>
            <a:pPr fontAlgn="t">
              <a:buNone/>
            </a:pPr>
            <a:r>
              <a:rPr lang="ru-RU" sz="1800" dirty="0" smtClean="0"/>
              <a:t>дотронуться </a:t>
            </a:r>
            <a:r>
              <a:rPr lang="ru-RU" sz="1800" dirty="0" smtClean="0"/>
              <a:t>до палки и крикнуть:</a:t>
            </a:r>
          </a:p>
          <a:p>
            <a:pPr lvl="0" fontAlgn="t"/>
            <a:r>
              <a:rPr lang="en-US" sz="1800" i="1" dirty="0" err="1" smtClean="0"/>
              <a:t>Палочка</a:t>
            </a:r>
            <a:r>
              <a:rPr lang="en-US" sz="1800" i="1" dirty="0" smtClean="0"/>
              <a:t> –</a:t>
            </a:r>
            <a:r>
              <a:rPr lang="en-US" sz="1800" i="1" dirty="0" err="1" smtClean="0"/>
              <a:t>выручалочка</a:t>
            </a:r>
            <a:r>
              <a:rPr lang="en-US" sz="1800" i="1" dirty="0" smtClean="0"/>
              <a:t>, </a:t>
            </a:r>
            <a:r>
              <a:rPr lang="en-US" sz="1800" i="1" dirty="0" err="1" smtClean="0"/>
              <a:t>выручи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меня</a:t>
            </a:r>
            <a:r>
              <a:rPr lang="en-US" sz="1800" i="1" dirty="0" smtClean="0"/>
              <a:t>!</a:t>
            </a:r>
            <a:endParaRPr lang="ru-RU" sz="1800" dirty="0" smtClean="0"/>
          </a:p>
          <a:p>
            <a:pPr fontAlgn="t">
              <a:buNone/>
            </a:pPr>
            <a:r>
              <a:rPr lang="ru-RU" sz="1800" dirty="0" smtClean="0"/>
              <a:t>Если он успевает первым, остается в игре. Если не успевает – выбывает из игры. </a:t>
            </a:r>
            <a:r>
              <a:rPr lang="ru-RU" sz="1800" dirty="0" smtClean="0"/>
              <a:t>А</a:t>
            </a:r>
          </a:p>
          <a:p>
            <a:pPr fontAlgn="t">
              <a:buNone/>
            </a:pPr>
            <a:r>
              <a:rPr lang="ru-RU" sz="1800" dirty="0" smtClean="0"/>
              <a:t>последний </a:t>
            </a:r>
            <a:r>
              <a:rPr lang="ru-RU" sz="1800" dirty="0" smtClean="0"/>
              <a:t>игрок может незаметно подбежать к палочке –выручалочке и сказать:</a:t>
            </a:r>
          </a:p>
          <a:p>
            <a:pPr lvl="0" fontAlgn="t"/>
            <a:r>
              <a:rPr lang="en-US" sz="1800" i="1" dirty="0" err="1" smtClean="0"/>
              <a:t>Палочка</a:t>
            </a:r>
            <a:r>
              <a:rPr lang="en-US" sz="1800" i="1" dirty="0" smtClean="0"/>
              <a:t> – </a:t>
            </a:r>
            <a:r>
              <a:rPr lang="en-US" sz="1800" i="1" dirty="0" err="1" smtClean="0"/>
              <a:t>выручалочка</a:t>
            </a:r>
            <a:r>
              <a:rPr lang="en-US" sz="1800" i="1" dirty="0" smtClean="0"/>
              <a:t>. </a:t>
            </a:r>
            <a:r>
              <a:rPr lang="en-US" sz="1800" i="1" dirty="0" err="1" smtClean="0"/>
              <a:t>Выручи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всех</a:t>
            </a:r>
            <a:r>
              <a:rPr lang="en-US" sz="1800" i="1" dirty="0" smtClean="0"/>
              <a:t>!</a:t>
            </a:r>
            <a:endParaRPr lang="ru-RU" sz="1800" dirty="0" smtClean="0"/>
          </a:p>
          <a:p>
            <a:pPr fontAlgn="t">
              <a:buNone/>
            </a:pPr>
            <a:r>
              <a:rPr lang="ru-RU" sz="1800" dirty="0" smtClean="0"/>
              <a:t>Тогда все выбывшие из игры возвращаются в игру и считаются вырученными</a:t>
            </a:r>
            <a:r>
              <a:rPr lang="ru-RU" sz="1800" dirty="0" smtClean="0"/>
              <a:t>.</a:t>
            </a:r>
            <a:endParaRPr lang="ru-RU" sz="1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«Кто быстрее добежит</a:t>
            </a:r>
            <a:r>
              <a:rPr lang="ru-RU" b="1" i="1" dirty="0" smtClean="0"/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Дети по сигналу бегут до указанного места (дерево, пень, куст). Выигрывает тот, кто первым выполнит задание. Игра повторяется 2 – 3 раза.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догонялк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4000504"/>
            <a:ext cx="3733800" cy="231457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Игровые упражнения с прыжками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t"/>
            <a:r>
              <a:rPr lang="ru-RU" dirty="0" smtClean="0"/>
              <a:t>Спрыгнуть </a:t>
            </a:r>
            <a:r>
              <a:rPr lang="ru-RU" dirty="0" smtClean="0"/>
              <a:t>с поваленного дерева.</a:t>
            </a:r>
          </a:p>
          <a:p>
            <a:pPr fontAlgn="t"/>
            <a:r>
              <a:rPr lang="ru-RU" dirty="0" smtClean="0"/>
              <a:t>Подпрыгивать </a:t>
            </a:r>
            <a:r>
              <a:rPr lang="ru-RU" dirty="0" smtClean="0"/>
              <a:t>на одной или двух ногах, продвигаясь вперед от дерева к</a:t>
            </a:r>
            <a:r>
              <a:rPr lang="en-US" dirty="0" smtClean="0"/>
              <a:t> </a:t>
            </a:r>
            <a:r>
              <a:rPr lang="ru-RU" dirty="0" smtClean="0"/>
              <a:t> дереву, вокруг куста, перепрыгивать через кучи шишек.</a:t>
            </a:r>
          </a:p>
          <a:p>
            <a:pPr fontAlgn="t"/>
            <a:r>
              <a:rPr lang="ru-RU" dirty="0" smtClean="0"/>
              <a:t>Познакомьте детей с русскими народными играми: «Горелки», «Чехарда». Вспомните игры в которые играли сами в детстве: «Садовник», «Краски», «Бабушка, нитки запутались», «Жмурки».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Во время проведения подвижных игр малыши так же развивают и совершенствуют коммуникативные навыки.</a:t>
            </a:r>
          </a:p>
          <a:p>
            <a:r>
              <a:rPr lang="ru-RU" dirty="0" smtClean="0"/>
              <a:t>В одну и ту же игру можно играть несколько раз подряд, в зависимости от настроения детей и характера двигательной нагрузки. Общая продолжительность подвижных игр составляет от 5 до 15 минут (в зависимости от возраста детей и физической нагрузки).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500570"/>
            <a:ext cx="8686800" cy="8382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  <p:pic>
        <p:nvPicPr>
          <p:cNvPr id="4" name="Содержимое 3" descr="buh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285860"/>
            <a:ext cx="3729614" cy="277892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Подвижные игры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ru-RU" dirty="0" smtClean="0"/>
              <a:t>Подвижные игры – один из самых замечательных способов для ребенка развить свою двигательную активность, координацию движений, ловкость, выносливость. Предлагаем вам некоторый перечень игр и упражнений, которые вы можете использовать с детьми во время летнего отдыха.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Игры с мячом</a:t>
            </a:r>
            <a:endParaRPr lang="ru-RU" dirty="0"/>
          </a:p>
        </p:txBody>
      </p:sp>
      <p:pic>
        <p:nvPicPr>
          <p:cNvPr id="4" name="Содержимое 3" descr="g8VpH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14546" y="2064913"/>
            <a:ext cx="5072097" cy="365190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ru-RU" b="1" i="1" dirty="0" smtClean="0"/>
              <a:t>«Съедобное – несъедобное»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/>
            <a:r>
              <a:rPr lang="ru-RU" dirty="0" smtClean="0"/>
              <a:t>Это одна из древних игр. Ее правила довольно просты. Игроки стоят в ряд, ведущий кидает мяч по очереди каждому из игроков, при этом произносит какое-нибудь слово. Если слово «съедобное», игрок должен поймать мяч, если «несъедобное» - оттолкнуть. Если игрок ошибается, то он меняется местами с ведущим.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«Догони  мяч</a:t>
            </a:r>
            <a:r>
              <a:rPr lang="ru-RU" b="1" i="1" dirty="0" smtClean="0"/>
              <a:t>»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Если у вас  оказалось два мяча, можно поиграть в эту игру. Правила очень просты. Игроки передают по команде мяч друг другу, стараясь, чтобы один мяч не догнал другой.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t"/>
            <a:r>
              <a:rPr lang="ru-RU" b="1" i="1" dirty="0" smtClean="0"/>
              <a:t>«Вышибалы»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ru-RU" dirty="0" smtClean="0"/>
              <a:t>Игроки делятся на две команды. Одна команда встает посередине, другая команда с мячом встает с двух сторон. Команда с мячом старается попасть мячом, «вышибить» игроков из центра. Потом команды меняются местами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54304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Можно поиграть и поупражняться, используя элементы бега, прыжки, лазание.</a:t>
            </a:r>
            <a:r>
              <a:rPr lang="en-US" dirty="0" smtClean="0"/>
              <a:t> </a:t>
            </a:r>
            <a:r>
              <a:rPr lang="ru-RU" dirty="0" smtClean="0"/>
              <a:t>Например: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285992"/>
            <a:ext cx="8686800" cy="3794133"/>
          </a:xfrm>
        </p:spPr>
        <p:txBody>
          <a:bodyPr>
            <a:normAutofit fontScale="92500" lnSpcReduction="20000"/>
          </a:bodyPr>
          <a:lstStyle/>
          <a:p>
            <a:pPr lvl="0" fontAlgn="t"/>
            <a:r>
              <a:rPr lang="ru-RU" dirty="0" smtClean="0"/>
              <a:t>побегать друг за другом между деревьями «змейкой»;</a:t>
            </a:r>
          </a:p>
          <a:p>
            <a:pPr lvl="0" fontAlgn="t"/>
            <a:r>
              <a:rPr lang="ru-RU" dirty="0" smtClean="0"/>
              <a:t>по тропинке бежать быстро и очень тихо, чтобы не было слышно хруста веток под ногами;</a:t>
            </a:r>
          </a:p>
          <a:p>
            <a:pPr lvl="0" fontAlgn="t"/>
            <a:r>
              <a:rPr lang="ru-RU" dirty="0" smtClean="0"/>
              <a:t>пробежать или проползти под низко растущими ветками деревьев, стараясь не задеть их;</a:t>
            </a:r>
          </a:p>
          <a:p>
            <a:pPr lvl="0" fontAlgn="t"/>
            <a:r>
              <a:rPr lang="ru-RU" dirty="0" smtClean="0"/>
              <a:t>побегать между деревьями в различных направлениях;</a:t>
            </a:r>
          </a:p>
          <a:p>
            <a:r>
              <a:rPr lang="ru-RU" dirty="0" smtClean="0"/>
              <a:t>побегать или попрыгать по горке вверх и вниз.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«</a:t>
            </a:r>
            <a:r>
              <a:rPr lang="ru-RU" b="1" i="1" dirty="0" smtClean="0"/>
              <a:t>Пятнашки (догонялки) на камнях»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t"/>
            <a:r>
              <a:rPr lang="ru-RU" dirty="0" smtClean="0"/>
              <a:t>В зависимости от местности правила можно подкорректировать. Например, если бегать между расположенными далеко друг от друга камнями, то спастись можно, встав на них. Вариант игры – нельзя пятнать того, кто стоит на камне на одной ноге …</a:t>
            </a:r>
          </a:p>
          <a:p>
            <a:pPr fontAlgn="t"/>
            <a:r>
              <a:rPr lang="ru-RU" dirty="0" smtClean="0"/>
              <a:t>Такую игру проводят и там, где много пней различного диаметра. Спасешься от пятнашки, если запрыгнешь на пень одной или двумя ногами.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«Сбей шишки</a:t>
            </a:r>
            <a:r>
              <a:rPr lang="ru-RU" b="1" i="1" dirty="0" smtClean="0"/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пне горкой раскладываются 6 – 9 шишек (желудей) Участники игры должны постараться шишкой сбить эти предметы. Выигрывает тот, кто сделает это, используя меньше </a:t>
            </a:r>
            <a:r>
              <a:rPr lang="ru-RU" dirty="0" smtClean="0"/>
              <a:t>бросков.</a:t>
            </a:r>
          </a:p>
          <a:p>
            <a:pPr>
              <a:buNone/>
            </a:pPr>
            <a:r>
              <a:rPr lang="ru-RU" sz="3600" b="1" i="1" dirty="0" smtClean="0">
                <a:latin typeface="+mj-lt"/>
              </a:rPr>
              <a:t>«Заполни ямку»</a:t>
            </a:r>
            <a:endParaRPr lang="ru-RU" sz="3600" dirty="0" smtClean="0">
              <a:latin typeface="+mj-lt"/>
            </a:endParaRPr>
          </a:p>
          <a:p>
            <a:r>
              <a:rPr lang="ru-RU" dirty="0" smtClean="0"/>
              <a:t>В небольшую ямку забрасывают шишки до тех пор, пока ямка не заполнится</a:t>
            </a:r>
            <a:r>
              <a:rPr lang="ru-RU" dirty="0" smtClean="0"/>
              <a:t>.</a:t>
            </a:r>
            <a:endParaRPr lang="ru-RU" dirty="0" smtClean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57200" y="5000636"/>
            <a:ext cx="8686800" cy="123188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</TotalTime>
  <Words>572</Words>
  <Application>Microsoft Office PowerPoint</Application>
  <PresentationFormat>Экран (4:3)</PresentationFormat>
  <Paragraphs>48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Подвижные игры и упражнения с детьми на природе</vt:lpstr>
      <vt:lpstr>Подвижные игры</vt:lpstr>
      <vt:lpstr>Игры с мячом</vt:lpstr>
      <vt:lpstr>«Съедобное – несъедобное»</vt:lpstr>
      <vt:lpstr>«Догони  мяч» </vt:lpstr>
      <vt:lpstr>«Вышибалы»</vt:lpstr>
      <vt:lpstr>Можно поиграть и поупражняться, используя элементы бега, прыжки, лазание. Например:</vt:lpstr>
      <vt:lpstr>«Пятнашки (догонялки) на камнях» </vt:lpstr>
      <vt:lpstr>«Сбей шишки»</vt:lpstr>
      <vt:lpstr>«Палочка – выручалочка»</vt:lpstr>
      <vt:lpstr>«Кто быстрее добежит»</vt:lpstr>
      <vt:lpstr>Игровые упражнения с прыжками</vt:lpstr>
      <vt:lpstr>Слайд 13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Подвижные игры и упражнения с детьми на природе</dc:title>
  <dc:creator>Liana</dc:creator>
  <cp:lastModifiedBy>ST</cp:lastModifiedBy>
  <cp:revision>5</cp:revision>
  <dcterms:created xsi:type="dcterms:W3CDTF">2015-06-28T18:38:27Z</dcterms:created>
  <dcterms:modified xsi:type="dcterms:W3CDTF">2015-07-06T17:17:20Z</dcterms:modified>
</cp:coreProperties>
</file>