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4632" cy="27387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Урок литературного чтения 1класс</a:t>
            </a:r>
            <a:br>
              <a:rPr lang="ru-RU" dirty="0" smtClean="0"/>
            </a:br>
            <a:r>
              <a:rPr lang="ru-RU" dirty="0" smtClean="0"/>
              <a:t>«Чтение слов, предложений, текстов с буквами Ш, </a:t>
            </a:r>
            <a:r>
              <a:rPr lang="ru-RU" dirty="0" err="1" smtClean="0"/>
              <a:t>ш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/>
            </a:extLst>
          </a:blip>
          <a:srcRect/>
          <a:stretch/>
        </p:blipFill>
        <p:spPr>
          <a:xfrm flipH="1">
            <a:off x="827584" y="2204864"/>
            <a:ext cx="3509528" cy="35640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19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10288" y="3213100"/>
            <a:ext cx="1812925" cy="2628900"/>
          </a:xfrm>
        </p:spPr>
      </p:pic>
      <p:sp>
        <p:nvSpPr>
          <p:cNvPr id="7" name="Выноска-облако 6"/>
          <p:cNvSpPr/>
          <p:nvPr/>
        </p:nvSpPr>
        <p:spPr>
          <a:xfrm>
            <a:off x="3781425" y="1844675"/>
            <a:ext cx="1655763" cy="1008063"/>
          </a:xfrm>
          <a:prstGeom prst="cloudCallout">
            <a:avLst>
              <a:gd name="adj1" fmla="val -54657"/>
              <a:gd name="adj2" fmla="val 6060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Ш-ш-ш</a:t>
            </a:r>
          </a:p>
        </p:txBody>
      </p:sp>
      <p:sp>
        <p:nvSpPr>
          <p:cNvPr id="8" name="Выноска-облако 7"/>
          <p:cNvSpPr/>
          <p:nvPr/>
        </p:nvSpPr>
        <p:spPr>
          <a:xfrm flipH="1" flipV="1">
            <a:off x="4787900" y="3716338"/>
            <a:ext cx="1836738" cy="1044575"/>
          </a:xfrm>
          <a:prstGeom prst="cloudCallout">
            <a:avLst>
              <a:gd name="adj1" fmla="val -63798"/>
              <a:gd name="adj2" fmla="val 5343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219700" y="4140200"/>
            <a:ext cx="963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Ш-ш-ш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288" y="2228850"/>
            <a:ext cx="819308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Ша-ша-ша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 – мама моет малы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ша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288" y="3238500"/>
            <a:ext cx="70358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Шу-шу-шу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 – я письмо пи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3863" y="4221163"/>
            <a:ext cx="83407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Аш-аш-аш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 – у Марины каранд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аш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308100"/>
            <a:ext cx="4824413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6563" name="TextBox 1"/>
          <p:cNvSpPr txBox="1">
            <a:spLocks noChangeArrowheads="1"/>
          </p:cNvSpPr>
          <p:nvPr/>
        </p:nvSpPr>
        <p:spPr bwMode="auto">
          <a:xfrm>
            <a:off x="539750" y="404813"/>
            <a:ext cx="8132763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ru-RU" altLang="ru-RU" sz="38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Шесть мышат в шалаше шуршат.</a:t>
            </a:r>
            <a:endParaRPr lang="ru-RU" altLang="ru-RU" sz="38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Рисунок 52" descr="Рисунок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Рисунок 43" descr="Рисунок1.pn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1042988"/>
            <a:ext cx="1036637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Рисунок 47" descr="Рисунок1.pn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825" y="1000125"/>
            <a:ext cx="1285875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Рисунок 51" descr="шор.pn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313" y="1928813"/>
            <a:ext cx="1285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42" descr="C:\Users\Администратор\Desktop\шаш.png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3288" y="3871913"/>
            <a:ext cx="1285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43" descr="C:\Users\Администратор\Desktop\ны.png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9550" y="4221163"/>
            <a:ext cx="1036638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44" descr="C:\Users\Администратор\Desktop\шта.png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13" y="1895475"/>
            <a:ext cx="128587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3" name="Picture 45" descr="C:\Users\Администратор\Desktop\ты.png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00" y="4221163"/>
            <a:ext cx="1036638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4" name="Picture 46" descr="C:\Users\Администратор\Desktop\ки.png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72375" y="3000375"/>
            <a:ext cx="1036638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5" name="Picture 47" descr="C:\Users\Администратор\Desktop\ка.png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58063" y="476250"/>
            <a:ext cx="103663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6" name="Picture 48" descr="C:\Users\Администратор\Desktop\Рисунок2.png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4900"/>
            <a:ext cx="1036638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7" name="Заголовок 12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654050"/>
          </a:xfrm>
        </p:spPr>
        <p:txBody>
          <a:bodyPr/>
          <a:lstStyle/>
          <a:p>
            <a:r>
              <a:rPr lang="ru-RU" altLang="ru-RU" sz="3200" b="1" smtClean="0">
                <a:solidFill>
                  <a:schemeClr val="accent2"/>
                </a:solidFill>
              </a:rPr>
              <a:t>Собери словечко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Рисунок 52" descr="Рисунок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Рисунок 43" descr="Рисунок1.pn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1146175"/>
            <a:ext cx="1036638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Рисунок 47" descr="Рисунок1.pn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825" y="1000125"/>
            <a:ext cx="1285875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Рисунок 51" descr="шор.pn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6300" y="4381500"/>
            <a:ext cx="1285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42" descr="C:\Users\Администратор\Desktop\шаш.png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3573463"/>
            <a:ext cx="1285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43" descr="C:\Users\Администратор\Desktop\ны.png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0" y="2425700"/>
            <a:ext cx="1036638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44" descr="C:\Users\Администратор\Desktop\шта.png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938" y="2413000"/>
            <a:ext cx="1285875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7" name="Picture 45" descr="C:\Users\Администратор\Desktop\ты.png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42175" y="4319588"/>
            <a:ext cx="1036638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8" name="Picture 46" descr="C:\Users\Администратор\Desktop\ки.png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0088" y="3573463"/>
            <a:ext cx="103663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9" name="Picture 47" descr="C:\Users\Администратор\Desktop\ка.png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32025" y="1085850"/>
            <a:ext cx="1036638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0" name="Picture 48" descr="C:\Users\Администратор\Desktop\Рисунок2.png">
            <a:hlinkClick r:id="" action="ppaction://macro?name=DragandDro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23138" y="1071563"/>
            <a:ext cx="103663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1" name="Заголовок 12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654050"/>
          </a:xfrm>
        </p:spPr>
        <p:txBody>
          <a:bodyPr/>
          <a:lstStyle/>
          <a:p>
            <a:r>
              <a:rPr lang="ru-RU" altLang="ru-RU" sz="3200" b="1" smtClean="0">
                <a:solidFill>
                  <a:schemeClr val="accent2"/>
                </a:solidFill>
              </a:rPr>
              <a:t>Собери словечко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6250"/>
            <a:ext cx="2229735" cy="280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501008"/>
            <a:ext cx="2880345" cy="279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http://www.gammonvillage.com/images/productimages/thumbs/n7_th1024_1160_checkers_set_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412776"/>
            <a:ext cx="2160240" cy="1620181"/>
          </a:xfrm>
          <a:prstGeom prst="rect">
            <a:avLst/>
          </a:prstGeom>
          <a:noFill/>
        </p:spPr>
      </p:pic>
      <p:pic>
        <p:nvPicPr>
          <p:cNvPr id="6148" name="Picture 4" descr="http://images.drez.ru/images/products/d1/b5/8b/d1b58b25e8d780335cf9f0cf00196974_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1124744"/>
            <a:ext cx="1440160" cy="1800200"/>
          </a:xfrm>
          <a:prstGeom prst="rect">
            <a:avLst/>
          </a:prstGeom>
          <a:noFill/>
        </p:spPr>
      </p:pic>
      <p:pic>
        <p:nvPicPr>
          <p:cNvPr id="6150" name="Picture 6" descr="http://im5-tub-ru.yandex.net/i?id=382436598-12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414908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34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Урок литературного чтения 1класс «Чтение слов, предложений, текстов с буквами Ш, ш</vt:lpstr>
      <vt:lpstr>Слайд 2</vt:lpstr>
      <vt:lpstr>Слайд 3</vt:lpstr>
      <vt:lpstr>Слайд 4</vt:lpstr>
      <vt:lpstr>Собери словечко</vt:lpstr>
      <vt:lpstr>Собери словечко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Рамиль</cp:lastModifiedBy>
  <cp:revision>8</cp:revision>
  <dcterms:modified xsi:type="dcterms:W3CDTF">2015-11-22T07:13:52Z</dcterms:modified>
</cp:coreProperties>
</file>