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7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276E74-E4B8-4146-8D52-3D80EA6278A6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8CD193-BA07-47B1-92FE-E57AEDDE28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Что растет на клумбе?                 (1 класс)</a:t>
            </a:r>
            <a:endParaRPr lang="en-US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Орхидея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33" y="2996952"/>
            <a:ext cx="404142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1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smtClean="0">
                <a:latin typeface="Arial Black" pitchFamily="34" charset="0"/>
              </a:rPr>
              <a:t>Цветы как люди, на добро щедры,</a:t>
            </a:r>
          </a:p>
          <a:p>
            <a:r>
              <a:rPr lang="ru-RU" sz="3200" b="1" dirty="0" smtClean="0">
                <a:latin typeface="Arial Black" pitchFamily="34" charset="0"/>
              </a:rPr>
              <a:t>И, щедро нежность людям отдавая,</a:t>
            </a:r>
          </a:p>
          <a:p>
            <a:r>
              <a:rPr lang="ru-RU" sz="3200" b="1" dirty="0" smtClean="0">
                <a:latin typeface="Arial Black" pitchFamily="34" charset="0"/>
              </a:rPr>
              <a:t>Они цветут, сердца обогревая,</a:t>
            </a:r>
          </a:p>
          <a:p>
            <a:r>
              <a:rPr lang="ru-RU" sz="3200" b="1" dirty="0" smtClean="0">
                <a:latin typeface="Arial Black" pitchFamily="34" charset="0"/>
              </a:rPr>
              <a:t>Как маленькие теплые костры.</a:t>
            </a:r>
          </a:p>
          <a:p>
            <a:pPr marL="0" indent="0">
              <a:buNone/>
            </a:pPr>
            <a:endParaRPr lang="en-US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6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Познакомить учеников с наиболее распространенными растениями клумбы</a:t>
            </a:r>
          </a:p>
          <a:p>
            <a:r>
              <a:rPr lang="ru-RU" sz="3200" b="1" dirty="0" smtClean="0"/>
              <a:t>Учить распознавать растения</a:t>
            </a:r>
          </a:p>
          <a:p>
            <a:r>
              <a:rPr lang="ru-RU" sz="3200" b="1" dirty="0" smtClean="0"/>
              <a:t>Воспитывать бережное отношение к растениям</a:t>
            </a:r>
            <a:endParaRPr lang="en-US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75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Мы из цветов составляем букеты,</a:t>
            </a:r>
          </a:p>
          <a:p>
            <a:r>
              <a:rPr lang="ru-RU" sz="3600" b="1" dirty="0" smtClean="0"/>
              <a:t>Подбирая цветок за цветком,</a:t>
            </a:r>
          </a:p>
          <a:p>
            <a:r>
              <a:rPr lang="ru-RU" sz="3600" b="1" dirty="0" smtClean="0"/>
              <a:t>И душистое свежее лето,</a:t>
            </a:r>
          </a:p>
          <a:p>
            <a:r>
              <a:rPr lang="ru-RU" sz="3600" b="1" dirty="0" smtClean="0"/>
              <a:t>Вместе с нами приходит в наш дом.</a:t>
            </a:r>
            <a:endParaRPr lang="en-US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9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812645" cy="24299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Лилия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Я – лилия; с вами</a:t>
            </a:r>
            <a:endParaRPr lang="en-US" b="1" dirty="0"/>
          </a:p>
          <a:p>
            <a:r>
              <a:rPr lang="ru-RU" b="1" dirty="0"/>
              <a:t>Я буду дружна;</a:t>
            </a:r>
            <a:endParaRPr lang="en-US" b="1" dirty="0"/>
          </a:p>
          <a:p>
            <a:r>
              <a:rPr lang="ru-RU" b="1" dirty="0"/>
              <a:t>Кротка и скромна я</a:t>
            </a:r>
            <a:endParaRPr lang="en-US" b="1" dirty="0"/>
          </a:p>
          <a:p>
            <a:r>
              <a:rPr lang="ru-RU" b="1" dirty="0"/>
              <a:t>И очень стройна;</a:t>
            </a:r>
            <a:endParaRPr lang="en-US" b="1" dirty="0"/>
          </a:p>
          <a:p>
            <a:r>
              <a:rPr lang="ru-RU" b="1" dirty="0"/>
              <a:t>Люблю, наклонившись,</a:t>
            </a:r>
            <a:endParaRPr lang="en-US" b="1" dirty="0"/>
          </a:p>
          <a:p>
            <a:r>
              <a:rPr lang="ru-RU" b="1" dirty="0"/>
              <a:t>В ручье поглядеться…</a:t>
            </a:r>
            <a:endParaRPr lang="en-US" b="1" dirty="0"/>
          </a:p>
          <a:p>
            <a:r>
              <a:rPr lang="ru-RU" b="1" dirty="0"/>
              <a:t>Позвольте мне с вами</a:t>
            </a:r>
            <a:endParaRPr lang="en-US" b="1" dirty="0"/>
          </a:p>
          <a:p>
            <a:r>
              <a:rPr lang="ru-RU" b="1" dirty="0"/>
              <a:t>В кружке повертеться!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9612"/>
          <a:stretch>
            <a:fillRect/>
          </a:stretch>
        </p:blipFill>
        <p:spPr bwMode="auto">
          <a:xfrm>
            <a:off x="539552" y="2408520"/>
            <a:ext cx="3312368" cy="27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8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Гладиолус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 крылечка нашей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школы,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Клумбу свежую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стеречь.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Встал на стражу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гладиолус,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латыни – </a:t>
            </a:r>
          </a:p>
          <a:p>
            <a:pPr marL="365760" lvl="0" indent="-283464" algn="just" fontAlgn="base">
              <a:spcBef>
                <a:spcPct val="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>
                <a:solidFill>
                  <a:srgbClr val="84AA3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это «меч».</a:t>
            </a:r>
          </a:p>
          <a:p>
            <a:endParaRPr lang="en-US" dirty="0"/>
          </a:p>
        </p:txBody>
      </p:sp>
      <p:pic>
        <p:nvPicPr>
          <p:cNvPr id="5" name="Picture 7" descr="Gladiol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18463"/>
          <a:stretch>
            <a:fillRect/>
          </a:stretch>
        </p:blipFill>
        <p:spPr>
          <a:xfrm>
            <a:off x="827584" y="1556792"/>
            <a:ext cx="3566160" cy="292608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12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Розы</a:t>
            </a:r>
            <a:endParaRPr lang="en-US" sz="4000" b="1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Зовут меня розой.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Примите меня,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Я очень душиста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И цветом нежна.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По цвету и имя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Такое мне дали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И даже царицей</a:t>
            </a:r>
            <a:endParaRPr lang="en-US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Bookman Old Style"/>
                <a:ea typeface="Times New Roman"/>
              </a:rPr>
              <a:t>За пышность прозвали.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6" descr="IMG_769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5275"/>
          <a:stretch>
            <a:fillRect/>
          </a:stretch>
        </p:blipFill>
        <p:spPr bwMode="auto">
          <a:xfrm>
            <a:off x="611560" y="1628800"/>
            <a:ext cx="3566160" cy="292608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80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Розы</a:t>
            </a:r>
            <a:endParaRPr lang="en-US" sz="4000" b="1" dirty="0">
              <a:latin typeface="Arial Black" pitchFamily="34" charset="0"/>
            </a:endParaRPr>
          </a:p>
        </p:txBody>
      </p:sp>
      <p:pic>
        <p:nvPicPr>
          <p:cNvPr id="8" name="Picture 5" descr="http://www.fotocvetov.ru/rozy/5510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7" y="3175148"/>
            <a:ext cx="2736304" cy="20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84AA33">
                <a:satMod val="175000"/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7" descr="&amp;SHcy;&amp;icy;&amp;rcy;&amp;ocy;&amp;kcy;&amp;ocy;&amp;fcy;&amp;ocy;&amp;rcy;&amp;mcy;&amp;acy;&amp;tcy;&amp;ncy;&amp;ycy;&amp;iecy; &amp;ocy;&amp;bcy;&amp;ocy;&amp;icy; &amp;Kcy;&amp;ucy;&amp;scy;&amp;tcy; &amp;rcy;&amp;ocy;&amp;zcy;, &amp;Kcy;&amp;rcy;&amp;acy;&amp;scy;&amp;ncy;&amp;ycy;&amp;iecy; &amp;rcy;&amp;ocy;&amp;zcy;&amp;ycy;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392276"/>
            <a:ext cx="3528391" cy="19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84AA33">
                <a:satMod val="175000"/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37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latin typeface="Arial Black" pitchFamily="34" charset="0"/>
              </a:rPr>
              <a:t>Нарцис</a:t>
            </a:r>
            <a:endParaRPr lang="en-US" sz="4000" b="1" dirty="0">
              <a:latin typeface="Arial Black" pitchFamily="34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00" y="2204864"/>
            <a:ext cx="4118244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1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Тюльпаны</a:t>
            </a:r>
            <a:endParaRPr lang="en-US" sz="4000" b="1" dirty="0">
              <a:latin typeface="Arial Black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960440" cy="296372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3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171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Что растет на клумбе?                 (1 класс)</vt:lpstr>
      <vt:lpstr>Цели урока:</vt:lpstr>
      <vt:lpstr>Презентация PowerPoint</vt:lpstr>
      <vt:lpstr>Лилия</vt:lpstr>
      <vt:lpstr>Гладиолус</vt:lpstr>
      <vt:lpstr>Розы</vt:lpstr>
      <vt:lpstr>Розы</vt:lpstr>
      <vt:lpstr>Нарцис</vt:lpstr>
      <vt:lpstr>Тюльпаны</vt:lpstr>
      <vt:lpstr>Орхидея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растет на клумбе?                 (1 класс)</dc:title>
  <dc:creator>Admin</dc:creator>
  <cp:lastModifiedBy>admin</cp:lastModifiedBy>
  <cp:revision>13</cp:revision>
  <dcterms:created xsi:type="dcterms:W3CDTF">2015-04-26T17:08:13Z</dcterms:created>
  <dcterms:modified xsi:type="dcterms:W3CDTF">2015-11-22T12:13:37Z</dcterms:modified>
</cp:coreProperties>
</file>