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81D5-92B9-42B0-A7C6-E3FD254C116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76EF-7F62-478D-BB12-4C20FD0EA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84784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Итоговый тест по окружающему миру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5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26876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9.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Докажи , что растения – живые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существа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они двигаются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они дышат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они разумны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они слышат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628800"/>
            <a:ext cx="76328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10.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Что не  относится к символам   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государства?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государственный танец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Государственный герб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государственный язык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Государственный флаг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96752"/>
            <a:ext cx="720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Органом какой системы являются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легкие?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пищеварительной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дыхательной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кровеносной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опорно-двигательной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9675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Из-за чего возникают инфекционные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болезни?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из-за переутомления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из-за нарушения режима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из-за заражения 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болезнетворными бактериями и   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вирусами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от переохлаждения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412776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13.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Что производит легкая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промышленность?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обувь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легковые автомобили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продукты питания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топливо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700808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Какие телефоны должны быть в  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твоей телефонной книжке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случай опасности?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01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025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Б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04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03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84784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5. Что такое бюджет?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расходы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доходы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зарплата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план доходов и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расходов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28800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16. Как называются платежи ,которые граждане и организации обязаны вносить государству?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налоги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пени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Б    штрафы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премии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772816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17.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Кто из членов семьи не пополняет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семейный бюджет?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папа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дедушка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сын-школьник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мама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980728"/>
            <a:ext cx="60486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Что относится к живой   </a:t>
            </a:r>
          </a:p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природе?</a:t>
            </a:r>
          </a:p>
          <a:p>
            <a:pPr marL="514350" indent="-51435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микробы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гора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ручей  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снег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6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Какие органы позволяют человеку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воспринимать окружающий мир?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органы дыхания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органы пищеварения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органы чувств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органы кровообращения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84784"/>
            <a:ext cx="6624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Кто является главой государства в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нашей стране?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император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король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президент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султан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272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4. Что такое окружающая среда?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  неживая природа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   живая природа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  все, что окружает живое существо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    окружающий человека мир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77281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Какое вещество на кухне может  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быть опасно?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сахар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сода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крахмал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кислота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можешь содействовать охране воды?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следить за тем, чтобы из крана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напрасно не бежала вода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строить очистные сооружения на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заводах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использовать в быту морскую воду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не купаться в реках и озерах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9675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7. Что такое почва?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верхний плодородный слой земли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слой земли на поверхности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слой, в который внесли удобрение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слой земли в котором обитают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животные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48478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8. Как называется наука о растениях?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биология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ботаника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зоология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химия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437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2015-04-08T18:59:57Z</dcterms:created>
  <dcterms:modified xsi:type="dcterms:W3CDTF">2015-04-08T21:50:15Z</dcterms:modified>
</cp:coreProperties>
</file>