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74" r:id="rId3"/>
    <p:sldId id="257" r:id="rId4"/>
    <p:sldId id="267" r:id="rId5"/>
    <p:sldId id="262" r:id="rId6"/>
    <p:sldId id="260" r:id="rId7"/>
    <p:sldId id="266" r:id="rId8"/>
    <p:sldId id="269" r:id="rId9"/>
    <p:sldId id="276" r:id="rId10"/>
    <p:sldId id="277" r:id="rId11"/>
    <p:sldId id="27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6" d="100"/>
          <a:sy n="76" d="100"/>
        </p:scale>
        <p:origin x="-1998" y="-7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image" Target="../media/image11.jpeg"/><Relationship Id="rId4" Type="http://schemas.openxmlformats.org/officeDocument/2006/relationships/image" Target="../media/image14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jpeg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image" Target="../media/image22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image" Target="../media/image11.jpeg"/><Relationship Id="rId4" Type="http://schemas.openxmlformats.org/officeDocument/2006/relationships/image" Target="../media/image14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jpe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image" Target="../media/image2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291CEE-FBC5-4F93-941E-9414DB81CA62}" type="doc">
      <dgm:prSet loTypeId="urn:microsoft.com/office/officeart/2008/layout/AccentedPicture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AA84EC0-3D9C-462F-94F8-ACB3C6683570}">
      <dgm:prSet phldrT="[Текст]" phldr="1"/>
      <dgm:spPr/>
      <dgm:t>
        <a:bodyPr/>
        <a:lstStyle/>
        <a:p>
          <a:endParaRPr lang="ru-RU" dirty="0"/>
        </a:p>
      </dgm:t>
    </dgm:pt>
    <dgm:pt modelId="{A5FC5FF1-9A7A-44F8-92C3-A24336EF6FF8}" type="parTrans" cxnId="{C78A3C51-0D8E-4DA3-9890-0DBD04779D1B}">
      <dgm:prSet/>
      <dgm:spPr/>
      <dgm:t>
        <a:bodyPr/>
        <a:lstStyle/>
        <a:p>
          <a:endParaRPr lang="ru-RU"/>
        </a:p>
      </dgm:t>
    </dgm:pt>
    <dgm:pt modelId="{14CA62C4-7DA3-45BE-A5E1-124DC169FE7A}" type="sibTrans" cxnId="{C78A3C51-0D8E-4DA3-9890-0DBD04779D1B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9000" b="-9000"/>
          </a:stretch>
        </a:blipFill>
      </dgm:spPr>
      <dgm:t>
        <a:bodyPr/>
        <a:lstStyle/>
        <a:p>
          <a:endParaRPr lang="ru-RU"/>
        </a:p>
      </dgm:t>
    </dgm:pt>
    <dgm:pt modelId="{1ECEFC14-05AB-47EE-AB97-5C060C2202CD}">
      <dgm:prSet phldrT="[Текст]" phldr="1"/>
      <dgm:spPr/>
      <dgm:t>
        <a:bodyPr/>
        <a:lstStyle/>
        <a:p>
          <a:endParaRPr lang="ru-RU" dirty="0"/>
        </a:p>
      </dgm:t>
    </dgm:pt>
    <dgm:pt modelId="{65A1C242-1A84-4C42-A6B3-6F6AB91E9E12}" type="parTrans" cxnId="{0AE4311F-2E4A-4695-AAB5-FBAB9C0354EE}">
      <dgm:prSet/>
      <dgm:spPr/>
      <dgm:t>
        <a:bodyPr/>
        <a:lstStyle/>
        <a:p>
          <a:endParaRPr lang="ru-RU"/>
        </a:p>
      </dgm:t>
    </dgm:pt>
    <dgm:pt modelId="{E0AB10E0-DF3E-4EC0-AFA4-3350C25CDEC1}" type="sibTrans" cxnId="{0AE4311F-2E4A-4695-AAB5-FBAB9C0354EE}">
      <dgm:prSet/>
      <dgm:spPr/>
      <dgm:t>
        <a:bodyPr/>
        <a:lstStyle/>
        <a:p>
          <a:endParaRPr lang="ru-RU"/>
        </a:p>
      </dgm:t>
    </dgm:pt>
    <dgm:pt modelId="{0CF56E8F-1629-4A2E-93E8-50C71DB0E3FB}">
      <dgm:prSet phldrT="[Текст]" phldr="1"/>
      <dgm:spPr/>
      <dgm:t>
        <a:bodyPr/>
        <a:lstStyle/>
        <a:p>
          <a:endParaRPr lang="ru-RU" dirty="0"/>
        </a:p>
      </dgm:t>
    </dgm:pt>
    <dgm:pt modelId="{2DDBC760-F21B-4331-BE60-0FDDFD651BA5}" type="parTrans" cxnId="{9D2D6DDC-54C1-4F1A-90C0-48456DD3C37B}">
      <dgm:prSet/>
      <dgm:spPr/>
      <dgm:t>
        <a:bodyPr/>
        <a:lstStyle/>
        <a:p>
          <a:endParaRPr lang="ru-RU"/>
        </a:p>
      </dgm:t>
    </dgm:pt>
    <dgm:pt modelId="{D3E1D999-0F80-4853-AC85-98932ED49A64}" type="sibTrans" cxnId="{9D2D6DDC-54C1-4F1A-90C0-48456DD3C37B}">
      <dgm:prSet/>
      <dgm:spPr/>
      <dgm:t>
        <a:bodyPr/>
        <a:lstStyle/>
        <a:p>
          <a:endParaRPr lang="ru-RU"/>
        </a:p>
      </dgm:t>
    </dgm:pt>
    <dgm:pt modelId="{F94AA729-498B-427C-BEEE-1BC4985E1299}">
      <dgm:prSet phldrT="[Текст]" phldr="1"/>
      <dgm:spPr/>
      <dgm:t>
        <a:bodyPr/>
        <a:lstStyle/>
        <a:p>
          <a:endParaRPr lang="ru-RU" dirty="0"/>
        </a:p>
      </dgm:t>
    </dgm:pt>
    <dgm:pt modelId="{4F8F55E7-C90C-46AF-A39B-84E35624A387}" type="parTrans" cxnId="{26A2D938-9AD9-41D4-9AB4-2EFEFD11B965}">
      <dgm:prSet/>
      <dgm:spPr/>
      <dgm:t>
        <a:bodyPr/>
        <a:lstStyle/>
        <a:p>
          <a:endParaRPr lang="ru-RU"/>
        </a:p>
      </dgm:t>
    </dgm:pt>
    <dgm:pt modelId="{21C31426-326F-4622-86F1-9EF04282A452}" type="sibTrans" cxnId="{26A2D938-9AD9-41D4-9AB4-2EFEFD11B965}">
      <dgm:prSet/>
      <dgm:spPr/>
      <dgm:t>
        <a:bodyPr/>
        <a:lstStyle/>
        <a:p>
          <a:endParaRPr lang="ru-RU"/>
        </a:p>
      </dgm:t>
    </dgm:pt>
    <dgm:pt modelId="{B6A8A7E5-F720-476A-B012-E6F74A24A53C}" type="pres">
      <dgm:prSet presAssocID="{89291CEE-FBC5-4F93-941E-9414DB81CA62}" presName="Name0" presStyleCnt="0">
        <dgm:presLayoutVars>
          <dgm:dir/>
        </dgm:presLayoutVars>
      </dgm:prSet>
      <dgm:spPr/>
      <dgm:t>
        <a:bodyPr/>
        <a:lstStyle/>
        <a:p>
          <a:endParaRPr lang="ru-RU"/>
        </a:p>
      </dgm:t>
    </dgm:pt>
    <dgm:pt modelId="{CE474D14-4062-421B-8C93-0C886D7AE824}" type="pres">
      <dgm:prSet presAssocID="{14CA62C4-7DA3-45BE-A5E1-124DC169FE7A}" presName="picture_1" presStyleLbl="bgImgPlace1" presStyleIdx="0" presStyleCnt="1" custScaleX="116833" custScaleY="109369" custLinFactNeighborX="-26413"/>
      <dgm:spPr/>
      <dgm:t>
        <a:bodyPr/>
        <a:lstStyle/>
        <a:p>
          <a:endParaRPr lang="ru-RU"/>
        </a:p>
      </dgm:t>
    </dgm:pt>
    <dgm:pt modelId="{81409A89-3E32-45CF-8FA6-86888B512506}" type="pres">
      <dgm:prSet presAssocID="{EAA84EC0-3D9C-462F-94F8-ACB3C6683570}" presName="text_1" presStyleLbl="node1" presStyleIdx="0" presStyleCnt="0" custScaleX="19655" custScaleY="392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A2E7EB-A868-41CA-8DD4-B5C5CA2BF27A}" type="pres">
      <dgm:prSet presAssocID="{89291CEE-FBC5-4F93-941E-9414DB81CA62}" presName="linV" presStyleCnt="0"/>
      <dgm:spPr/>
    </dgm:pt>
    <dgm:pt modelId="{93ED8B9F-B408-4238-AD98-BADE4436F2C2}" type="pres">
      <dgm:prSet presAssocID="{1ECEFC14-05AB-47EE-AB97-5C060C2202CD}" presName="pair" presStyleCnt="0"/>
      <dgm:spPr/>
    </dgm:pt>
    <dgm:pt modelId="{A60F0731-B028-4D90-A6EB-1ECCDAA458C9}" type="pres">
      <dgm:prSet presAssocID="{1ECEFC14-05AB-47EE-AB97-5C060C2202CD}" presName="spaceH" presStyleLbl="node1" presStyleIdx="0" presStyleCnt="0"/>
      <dgm:spPr/>
    </dgm:pt>
    <dgm:pt modelId="{5FDA2D19-ABE3-4572-BFB8-505D9B3AB317}" type="pres">
      <dgm:prSet presAssocID="{1ECEFC14-05AB-47EE-AB97-5C060C2202CD}" presName="desPictures" presStyleLbl="alignImgPlace1" presStyleIdx="0" presStyleCnt="3" custScaleX="729516" custScaleY="523607" custLinFactX="100000" custLinFactNeighborX="150466" custLinFactNeighborY="-266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F8BFC40A-5EB7-48E7-8ED7-00F13E5FF630}" type="pres">
      <dgm:prSet presAssocID="{1ECEFC14-05AB-47EE-AB97-5C060C2202CD}" presName="desTextWrapper" presStyleCnt="0"/>
      <dgm:spPr/>
    </dgm:pt>
    <dgm:pt modelId="{4D9D4E4F-F497-45EE-9F25-30C7DF9719CF}" type="pres">
      <dgm:prSet presAssocID="{1ECEFC14-05AB-47EE-AB97-5C060C2202CD}" presName="desText" presStyleLbl="revTx" presStyleIdx="0" presStyleCnt="3" custFlipVert="1" custScaleX="152098" custScaleY="52597" custLinFactX="200000" custLinFactY="153657" custLinFactNeighborX="278440" custLinFactNeighborY="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944F42-6FBE-441A-9E83-4B9DBEB5EA96}" type="pres">
      <dgm:prSet presAssocID="{E0AB10E0-DF3E-4EC0-AFA4-3350C25CDEC1}" presName="spaceV" presStyleCnt="0"/>
      <dgm:spPr/>
    </dgm:pt>
    <dgm:pt modelId="{347B35F3-7E2E-4B48-B4CA-D07BD61E6ABB}" type="pres">
      <dgm:prSet presAssocID="{0CF56E8F-1629-4A2E-93E8-50C71DB0E3FB}" presName="pair" presStyleCnt="0"/>
      <dgm:spPr/>
    </dgm:pt>
    <dgm:pt modelId="{DEAD549D-19A9-4B44-8DAE-F8DCF708A24B}" type="pres">
      <dgm:prSet presAssocID="{0CF56E8F-1629-4A2E-93E8-50C71DB0E3FB}" presName="spaceH" presStyleLbl="node1" presStyleIdx="0" presStyleCnt="0"/>
      <dgm:spPr/>
    </dgm:pt>
    <dgm:pt modelId="{D6FB8641-45A9-49E3-8180-B24E44A6AB58}" type="pres">
      <dgm:prSet presAssocID="{0CF56E8F-1629-4A2E-93E8-50C71DB0E3FB}" presName="desPictures" presStyleLbl="alignImgPlace1" presStyleIdx="1" presStyleCnt="3" custScaleX="555569" custScaleY="297832" custLinFactX="58833" custLinFactNeighborX="100000" custLinFactNeighborY="-109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5000" r="-25000"/>
          </a:stretch>
        </a:blipFill>
      </dgm:spPr>
    </dgm:pt>
    <dgm:pt modelId="{8FFBA409-16B5-464B-AB88-AC605D89D218}" type="pres">
      <dgm:prSet presAssocID="{0CF56E8F-1629-4A2E-93E8-50C71DB0E3FB}" presName="desTextWrapper" presStyleCnt="0"/>
      <dgm:spPr/>
    </dgm:pt>
    <dgm:pt modelId="{F4F53637-6666-4686-A92A-18B9AB739374}" type="pres">
      <dgm:prSet presAssocID="{0CF56E8F-1629-4A2E-93E8-50C71DB0E3FB}" presName="desText" presStyleLbl="revTx" presStyleIdx="1" presStyleCnt="3" custFlipVert="0" custFlipHor="0" custScaleX="79562" custScaleY="9356" custLinFactX="100000" custLinFactNeighborX="183668" custLinFactNeighborY="380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86C42F-F226-427D-9782-89697BDED9D3}" type="pres">
      <dgm:prSet presAssocID="{D3E1D999-0F80-4853-AC85-98932ED49A64}" presName="spaceV" presStyleCnt="0"/>
      <dgm:spPr/>
    </dgm:pt>
    <dgm:pt modelId="{696C3274-68EF-4F86-9E2D-D86225228848}" type="pres">
      <dgm:prSet presAssocID="{F94AA729-498B-427C-BEEE-1BC4985E1299}" presName="pair" presStyleCnt="0"/>
      <dgm:spPr/>
    </dgm:pt>
    <dgm:pt modelId="{D1340C42-D70C-4AF4-827C-4AD5DFD4603E}" type="pres">
      <dgm:prSet presAssocID="{F94AA729-498B-427C-BEEE-1BC4985E1299}" presName="spaceH" presStyleLbl="node1" presStyleIdx="0" presStyleCnt="0"/>
      <dgm:spPr/>
    </dgm:pt>
    <dgm:pt modelId="{E9BA3FA9-958E-4279-8543-06B9426DB9C7}" type="pres">
      <dgm:prSet presAssocID="{F94AA729-498B-427C-BEEE-1BC4985E1299}" presName="desPictures" presStyleLbl="alignImgPlace1" presStyleIdx="2" presStyleCnt="3" custScaleX="625064" custScaleY="291414" custLinFactX="100000" custLinFactNeighborX="101664" custLinFactNeighborY="-17770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5000" r="-25000"/>
          </a:stretch>
        </a:blipFill>
      </dgm:spPr>
    </dgm:pt>
    <dgm:pt modelId="{053BF3DA-CFEA-4CAC-83D1-0FF3B9451247}" type="pres">
      <dgm:prSet presAssocID="{F94AA729-498B-427C-BEEE-1BC4985E1299}" presName="desTextWrapper" presStyleCnt="0"/>
      <dgm:spPr/>
    </dgm:pt>
    <dgm:pt modelId="{7D1634FB-E06B-4A3C-BAB4-0C0798DC305C}" type="pres">
      <dgm:prSet presAssocID="{F94AA729-498B-427C-BEEE-1BC4985E1299}" presName="desText" presStyleLbl="revTx" presStyleIdx="2" presStyleCnt="3" custScaleX="68555" custScaleY="144590" custLinFactX="161289" custLinFactNeighborX="200000" custLinFactNeighborY="-589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218D2C-78B2-45DB-BE7A-4034855209A4}" type="pres">
      <dgm:prSet presAssocID="{89291CEE-FBC5-4F93-941E-9414DB81CA62}" presName="maxNode" presStyleCnt="0"/>
      <dgm:spPr/>
    </dgm:pt>
    <dgm:pt modelId="{9487074A-6C95-4D9F-AF6A-8C6184D8D233}" type="pres">
      <dgm:prSet presAssocID="{89291CEE-FBC5-4F93-941E-9414DB81CA62}" presName="Name33" presStyleCnt="0"/>
      <dgm:spPr/>
    </dgm:pt>
  </dgm:ptLst>
  <dgm:cxnLst>
    <dgm:cxn modelId="{22D09C38-FA1E-47D5-965B-64A1FD2CB0FE}" type="presOf" srcId="{0CF56E8F-1629-4A2E-93E8-50C71DB0E3FB}" destId="{F4F53637-6666-4686-A92A-18B9AB739374}" srcOrd="0" destOrd="0" presId="urn:microsoft.com/office/officeart/2008/layout/AccentedPicture"/>
    <dgm:cxn modelId="{46E9209A-334A-4598-A66B-8823EB9C576D}" type="presOf" srcId="{14CA62C4-7DA3-45BE-A5E1-124DC169FE7A}" destId="{CE474D14-4062-421B-8C93-0C886D7AE824}" srcOrd="0" destOrd="0" presId="urn:microsoft.com/office/officeart/2008/layout/AccentedPicture"/>
    <dgm:cxn modelId="{26A2D938-9AD9-41D4-9AB4-2EFEFD11B965}" srcId="{89291CEE-FBC5-4F93-941E-9414DB81CA62}" destId="{F94AA729-498B-427C-BEEE-1BC4985E1299}" srcOrd="3" destOrd="0" parTransId="{4F8F55E7-C90C-46AF-A39B-84E35624A387}" sibTransId="{21C31426-326F-4622-86F1-9EF04282A452}"/>
    <dgm:cxn modelId="{E4BF5C2C-FA99-488F-8218-DB7BAC93AC0A}" type="presOf" srcId="{1ECEFC14-05AB-47EE-AB97-5C060C2202CD}" destId="{4D9D4E4F-F497-45EE-9F25-30C7DF9719CF}" srcOrd="0" destOrd="0" presId="urn:microsoft.com/office/officeart/2008/layout/AccentedPicture"/>
    <dgm:cxn modelId="{E939CD1B-D028-44EE-90F4-258047620FCC}" type="presOf" srcId="{89291CEE-FBC5-4F93-941E-9414DB81CA62}" destId="{B6A8A7E5-F720-476A-B012-E6F74A24A53C}" srcOrd="0" destOrd="0" presId="urn:microsoft.com/office/officeart/2008/layout/AccentedPicture"/>
    <dgm:cxn modelId="{0AE4311F-2E4A-4695-AAB5-FBAB9C0354EE}" srcId="{89291CEE-FBC5-4F93-941E-9414DB81CA62}" destId="{1ECEFC14-05AB-47EE-AB97-5C060C2202CD}" srcOrd="1" destOrd="0" parTransId="{65A1C242-1A84-4C42-A6B3-6F6AB91E9E12}" sibTransId="{E0AB10E0-DF3E-4EC0-AFA4-3350C25CDEC1}"/>
    <dgm:cxn modelId="{8286CF1F-38E6-456C-AB0A-8CC188BA1029}" type="presOf" srcId="{F94AA729-498B-427C-BEEE-1BC4985E1299}" destId="{7D1634FB-E06B-4A3C-BAB4-0C0798DC305C}" srcOrd="0" destOrd="0" presId="urn:microsoft.com/office/officeart/2008/layout/AccentedPicture"/>
    <dgm:cxn modelId="{C78A3C51-0D8E-4DA3-9890-0DBD04779D1B}" srcId="{89291CEE-FBC5-4F93-941E-9414DB81CA62}" destId="{EAA84EC0-3D9C-462F-94F8-ACB3C6683570}" srcOrd="0" destOrd="0" parTransId="{A5FC5FF1-9A7A-44F8-92C3-A24336EF6FF8}" sibTransId="{14CA62C4-7DA3-45BE-A5E1-124DC169FE7A}"/>
    <dgm:cxn modelId="{0B32DFDA-EFD7-45EE-8F12-5BD3995A5FCC}" type="presOf" srcId="{EAA84EC0-3D9C-462F-94F8-ACB3C6683570}" destId="{81409A89-3E32-45CF-8FA6-86888B512506}" srcOrd="0" destOrd="0" presId="urn:microsoft.com/office/officeart/2008/layout/AccentedPicture"/>
    <dgm:cxn modelId="{9D2D6DDC-54C1-4F1A-90C0-48456DD3C37B}" srcId="{89291CEE-FBC5-4F93-941E-9414DB81CA62}" destId="{0CF56E8F-1629-4A2E-93E8-50C71DB0E3FB}" srcOrd="2" destOrd="0" parTransId="{2DDBC760-F21B-4331-BE60-0FDDFD651BA5}" sibTransId="{D3E1D999-0F80-4853-AC85-98932ED49A64}"/>
    <dgm:cxn modelId="{936EAA5E-A211-4482-AB5F-24D112969834}" type="presParOf" srcId="{B6A8A7E5-F720-476A-B012-E6F74A24A53C}" destId="{CE474D14-4062-421B-8C93-0C886D7AE824}" srcOrd="0" destOrd="0" presId="urn:microsoft.com/office/officeart/2008/layout/AccentedPicture"/>
    <dgm:cxn modelId="{F12B3C77-8DE3-43A0-950C-3F0D84927931}" type="presParOf" srcId="{B6A8A7E5-F720-476A-B012-E6F74A24A53C}" destId="{81409A89-3E32-45CF-8FA6-86888B512506}" srcOrd="1" destOrd="0" presId="urn:microsoft.com/office/officeart/2008/layout/AccentedPicture"/>
    <dgm:cxn modelId="{1AC93912-CFB4-4388-9759-9B980C6F8289}" type="presParOf" srcId="{B6A8A7E5-F720-476A-B012-E6F74A24A53C}" destId="{6EA2E7EB-A868-41CA-8DD4-B5C5CA2BF27A}" srcOrd="2" destOrd="0" presId="urn:microsoft.com/office/officeart/2008/layout/AccentedPicture"/>
    <dgm:cxn modelId="{0FD8D15F-D00D-445B-B878-BA575C7C780C}" type="presParOf" srcId="{6EA2E7EB-A868-41CA-8DD4-B5C5CA2BF27A}" destId="{93ED8B9F-B408-4238-AD98-BADE4436F2C2}" srcOrd="0" destOrd="0" presId="urn:microsoft.com/office/officeart/2008/layout/AccentedPicture"/>
    <dgm:cxn modelId="{EAD740C4-8225-4578-A51D-A67D8CFFB468}" type="presParOf" srcId="{93ED8B9F-B408-4238-AD98-BADE4436F2C2}" destId="{A60F0731-B028-4D90-A6EB-1ECCDAA458C9}" srcOrd="0" destOrd="0" presId="urn:microsoft.com/office/officeart/2008/layout/AccentedPicture"/>
    <dgm:cxn modelId="{1F10487C-9F04-418D-82D8-030A14393708}" type="presParOf" srcId="{93ED8B9F-B408-4238-AD98-BADE4436F2C2}" destId="{5FDA2D19-ABE3-4572-BFB8-505D9B3AB317}" srcOrd="1" destOrd="0" presId="urn:microsoft.com/office/officeart/2008/layout/AccentedPicture"/>
    <dgm:cxn modelId="{6DE08926-AC05-44C3-AFDF-204A747E1438}" type="presParOf" srcId="{93ED8B9F-B408-4238-AD98-BADE4436F2C2}" destId="{F8BFC40A-5EB7-48E7-8ED7-00F13E5FF630}" srcOrd="2" destOrd="0" presId="urn:microsoft.com/office/officeart/2008/layout/AccentedPicture"/>
    <dgm:cxn modelId="{648E3020-4FE0-4578-B766-45F209BAB7A8}" type="presParOf" srcId="{F8BFC40A-5EB7-48E7-8ED7-00F13E5FF630}" destId="{4D9D4E4F-F497-45EE-9F25-30C7DF9719CF}" srcOrd="0" destOrd="0" presId="urn:microsoft.com/office/officeart/2008/layout/AccentedPicture"/>
    <dgm:cxn modelId="{523CEEE3-7300-4180-AEC0-9142A101C59D}" type="presParOf" srcId="{6EA2E7EB-A868-41CA-8DD4-B5C5CA2BF27A}" destId="{65944F42-6FBE-441A-9E83-4B9DBEB5EA96}" srcOrd="1" destOrd="0" presId="urn:microsoft.com/office/officeart/2008/layout/AccentedPicture"/>
    <dgm:cxn modelId="{45D7FC0E-DA39-4B8A-BFAE-40211D6DFA21}" type="presParOf" srcId="{6EA2E7EB-A868-41CA-8DD4-B5C5CA2BF27A}" destId="{347B35F3-7E2E-4B48-B4CA-D07BD61E6ABB}" srcOrd="2" destOrd="0" presId="urn:microsoft.com/office/officeart/2008/layout/AccentedPicture"/>
    <dgm:cxn modelId="{ED22F478-53A0-4F6B-84A5-6C6BD66063F5}" type="presParOf" srcId="{347B35F3-7E2E-4B48-B4CA-D07BD61E6ABB}" destId="{DEAD549D-19A9-4B44-8DAE-F8DCF708A24B}" srcOrd="0" destOrd="0" presId="urn:microsoft.com/office/officeart/2008/layout/AccentedPicture"/>
    <dgm:cxn modelId="{819A4F63-4DEB-40EF-BA3B-BCA76A5D5D20}" type="presParOf" srcId="{347B35F3-7E2E-4B48-B4CA-D07BD61E6ABB}" destId="{D6FB8641-45A9-49E3-8180-B24E44A6AB58}" srcOrd="1" destOrd="0" presId="urn:microsoft.com/office/officeart/2008/layout/AccentedPicture"/>
    <dgm:cxn modelId="{88E97F4F-8319-4116-B2EB-3C3C0A7CC3E1}" type="presParOf" srcId="{347B35F3-7E2E-4B48-B4CA-D07BD61E6ABB}" destId="{8FFBA409-16B5-464B-AB88-AC605D89D218}" srcOrd="2" destOrd="0" presId="urn:microsoft.com/office/officeart/2008/layout/AccentedPicture"/>
    <dgm:cxn modelId="{8EA8D9E7-BC02-4C3E-A848-E112D5F95450}" type="presParOf" srcId="{8FFBA409-16B5-464B-AB88-AC605D89D218}" destId="{F4F53637-6666-4686-A92A-18B9AB739374}" srcOrd="0" destOrd="0" presId="urn:microsoft.com/office/officeart/2008/layout/AccentedPicture"/>
    <dgm:cxn modelId="{A872034B-6D17-4E12-90D2-0B872CD61904}" type="presParOf" srcId="{6EA2E7EB-A868-41CA-8DD4-B5C5CA2BF27A}" destId="{BB86C42F-F226-427D-9782-89697BDED9D3}" srcOrd="3" destOrd="0" presId="urn:microsoft.com/office/officeart/2008/layout/AccentedPicture"/>
    <dgm:cxn modelId="{1C06E899-D875-496B-9652-6B7733354705}" type="presParOf" srcId="{6EA2E7EB-A868-41CA-8DD4-B5C5CA2BF27A}" destId="{696C3274-68EF-4F86-9E2D-D86225228848}" srcOrd="4" destOrd="0" presId="urn:microsoft.com/office/officeart/2008/layout/AccentedPicture"/>
    <dgm:cxn modelId="{3CF5556E-51F0-4EE5-AF45-529469940D25}" type="presParOf" srcId="{696C3274-68EF-4F86-9E2D-D86225228848}" destId="{D1340C42-D70C-4AF4-827C-4AD5DFD4603E}" srcOrd="0" destOrd="0" presId="urn:microsoft.com/office/officeart/2008/layout/AccentedPicture"/>
    <dgm:cxn modelId="{01EF4F5D-D1EE-491B-AFED-8193BFD730FF}" type="presParOf" srcId="{696C3274-68EF-4F86-9E2D-D86225228848}" destId="{E9BA3FA9-958E-4279-8543-06B9426DB9C7}" srcOrd="1" destOrd="0" presId="urn:microsoft.com/office/officeart/2008/layout/AccentedPicture"/>
    <dgm:cxn modelId="{59B6604A-033B-4EA7-91E6-A2167C33FF50}" type="presParOf" srcId="{696C3274-68EF-4F86-9E2D-D86225228848}" destId="{053BF3DA-CFEA-4CAC-83D1-0FF3B9451247}" srcOrd="2" destOrd="0" presId="urn:microsoft.com/office/officeart/2008/layout/AccentedPicture"/>
    <dgm:cxn modelId="{BA01756A-E88C-46C6-AB19-6952C0B4C970}" type="presParOf" srcId="{053BF3DA-CFEA-4CAC-83D1-0FF3B9451247}" destId="{7D1634FB-E06B-4A3C-BAB4-0C0798DC305C}" srcOrd="0" destOrd="0" presId="urn:microsoft.com/office/officeart/2008/layout/AccentedPicture"/>
    <dgm:cxn modelId="{6E264863-69A0-4B99-A51D-48BCC703E3C8}" type="presParOf" srcId="{B6A8A7E5-F720-476A-B012-E6F74A24A53C}" destId="{E1218D2C-78B2-45DB-BE7A-4034855209A4}" srcOrd="3" destOrd="0" presId="urn:microsoft.com/office/officeart/2008/layout/AccentedPicture"/>
    <dgm:cxn modelId="{21BF3604-6235-4486-B568-BC441E1FC1A1}" type="presParOf" srcId="{E1218D2C-78B2-45DB-BE7A-4034855209A4}" destId="{9487074A-6C95-4D9F-AF6A-8C6184D8D233}" srcOrd="0" destOrd="0" presId="urn:microsoft.com/office/officeart/2008/layout/AccentedPicture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D9F8A7A-BDB2-4B57-A9DE-9FFE2762D302}" type="doc">
      <dgm:prSet loTypeId="urn:microsoft.com/office/officeart/2008/layout/AscendingPictureAccentProces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767C2C1-C64C-4E15-96D9-1A748A7A20CA}">
      <dgm:prSet phldrT="[Текст]"/>
      <dgm:spPr/>
      <dgm:t>
        <a:bodyPr/>
        <a:lstStyle/>
        <a:p>
          <a:r>
            <a:rPr lang="ru-RU" dirty="0" smtClean="0"/>
            <a:t>заготовки</a:t>
          </a:r>
          <a:endParaRPr lang="ru-RU" dirty="0"/>
        </a:p>
      </dgm:t>
    </dgm:pt>
    <dgm:pt modelId="{266C8CC9-A435-4E86-BD0F-052743AAC371}" type="parTrans" cxnId="{D94F89D0-E7DE-47AA-B0BA-8A399B49A047}">
      <dgm:prSet/>
      <dgm:spPr/>
      <dgm:t>
        <a:bodyPr/>
        <a:lstStyle/>
        <a:p>
          <a:endParaRPr lang="ru-RU"/>
        </a:p>
      </dgm:t>
    </dgm:pt>
    <dgm:pt modelId="{C64B2251-3A3D-447E-A0A5-679772D03A92}" type="sibTrans" cxnId="{D94F89D0-E7DE-47AA-B0BA-8A399B49A047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ru-RU"/>
        </a:p>
      </dgm:t>
    </dgm:pt>
    <dgm:pt modelId="{5FF0F444-71CA-4456-94FE-CD691FCC3680}" type="pres">
      <dgm:prSet presAssocID="{1D9F8A7A-BDB2-4B57-A9DE-9FFE2762D30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56C394D5-E56E-4190-B05F-5B6EFDB451E5}" type="pres">
      <dgm:prSet presAssocID="{A767C2C1-C64C-4E15-96D9-1A748A7A20CA}" presName="parTx1" presStyleLbl="node1" presStyleIdx="0" presStyleCnt="1" custFlipHor="1" custScaleX="9075" custScaleY="8109"/>
      <dgm:spPr/>
      <dgm:t>
        <a:bodyPr/>
        <a:lstStyle/>
        <a:p>
          <a:endParaRPr lang="ru-RU"/>
        </a:p>
      </dgm:t>
    </dgm:pt>
    <dgm:pt modelId="{5F63B905-1CFB-4980-A3D2-4C472B5E1471}" type="pres">
      <dgm:prSet presAssocID="{C64B2251-3A3D-447E-A0A5-679772D03A92}" presName="picture1" presStyleCnt="0"/>
      <dgm:spPr/>
    </dgm:pt>
    <dgm:pt modelId="{85DD2807-9F77-4A5A-AE8E-A1C169FF9C29}" type="pres">
      <dgm:prSet presAssocID="{C64B2251-3A3D-447E-A0A5-679772D03A92}" presName="imageRepeatNode" presStyleLbl="fgImgPlace1" presStyleIdx="0" presStyleCnt="1" custScaleX="291434" custScaleY="188660" custLinFactNeighborX="-36843" custLinFactNeighborY="-4633"/>
      <dgm:spPr/>
      <dgm:t>
        <a:bodyPr/>
        <a:lstStyle/>
        <a:p>
          <a:endParaRPr lang="ru-RU"/>
        </a:p>
      </dgm:t>
    </dgm:pt>
  </dgm:ptLst>
  <dgm:cxnLst>
    <dgm:cxn modelId="{7891B769-D144-438C-8569-851BE5F3BE25}" type="presOf" srcId="{C64B2251-3A3D-447E-A0A5-679772D03A92}" destId="{85DD2807-9F77-4A5A-AE8E-A1C169FF9C29}" srcOrd="0" destOrd="0" presId="urn:microsoft.com/office/officeart/2008/layout/AscendingPictureAccentProcess"/>
    <dgm:cxn modelId="{D94F89D0-E7DE-47AA-B0BA-8A399B49A047}" srcId="{1D9F8A7A-BDB2-4B57-A9DE-9FFE2762D302}" destId="{A767C2C1-C64C-4E15-96D9-1A748A7A20CA}" srcOrd="0" destOrd="0" parTransId="{266C8CC9-A435-4E86-BD0F-052743AAC371}" sibTransId="{C64B2251-3A3D-447E-A0A5-679772D03A92}"/>
    <dgm:cxn modelId="{454B3691-1019-4FB2-A51A-505BD73C413F}" type="presOf" srcId="{A767C2C1-C64C-4E15-96D9-1A748A7A20CA}" destId="{56C394D5-E56E-4190-B05F-5B6EFDB451E5}" srcOrd="0" destOrd="0" presId="urn:microsoft.com/office/officeart/2008/layout/AscendingPictureAccentProcess"/>
    <dgm:cxn modelId="{CC62884D-E4DC-4129-9BF8-81C9D4A2F6E8}" type="presOf" srcId="{1D9F8A7A-BDB2-4B57-A9DE-9FFE2762D302}" destId="{5FF0F444-71CA-4456-94FE-CD691FCC3680}" srcOrd="0" destOrd="0" presId="urn:microsoft.com/office/officeart/2008/layout/AscendingPictureAccentProcess"/>
    <dgm:cxn modelId="{A8261297-2C91-4435-BA64-1C6CF26442B7}" type="presParOf" srcId="{5FF0F444-71CA-4456-94FE-CD691FCC3680}" destId="{56C394D5-E56E-4190-B05F-5B6EFDB451E5}" srcOrd="0" destOrd="0" presId="urn:microsoft.com/office/officeart/2008/layout/AscendingPictureAccentProcess"/>
    <dgm:cxn modelId="{FFE073C5-D457-4C23-9363-32A98A10994C}" type="presParOf" srcId="{5FF0F444-71CA-4456-94FE-CD691FCC3680}" destId="{5F63B905-1CFB-4980-A3D2-4C472B5E1471}" srcOrd="1" destOrd="0" presId="urn:microsoft.com/office/officeart/2008/layout/AscendingPictureAccentProcess"/>
    <dgm:cxn modelId="{EAA76DAC-CD6E-46A1-B230-03B3637ECAD4}" type="presParOf" srcId="{5F63B905-1CFB-4980-A3D2-4C472B5E1471}" destId="{85DD2807-9F77-4A5A-AE8E-A1C169FF9C29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7A23189-EE18-4EB7-AF1F-5AB9945CDB02}" type="doc">
      <dgm:prSet loTypeId="urn:microsoft.com/office/officeart/2008/layout/AscendingPictureAccentProces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EC2EA22-091D-4AD7-B2FE-4F1273ADB45C}">
      <dgm:prSet phldrT="[Текст]"/>
      <dgm:spPr/>
      <dgm:t>
        <a:bodyPr/>
        <a:lstStyle/>
        <a:p>
          <a:r>
            <a:rPr lang="ru-RU" dirty="0" smtClean="0"/>
            <a:t>Увлекательный процесс</a:t>
          </a:r>
          <a:endParaRPr lang="ru-RU" dirty="0"/>
        </a:p>
      </dgm:t>
    </dgm:pt>
    <dgm:pt modelId="{74058EA6-7242-4B42-B17A-FC5338941A3E}" type="sibTrans" cxnId="{B895AF11-9D1F-4162-AD4B-84210B7E68FC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ru-RU"/>
        </a:p>
      </dgm:t>
    </dgm:pt>
    <dgm:pt modelId="{7E20B557-1F9F-4AA9-B3D0-431648624527}" type="parTrans" cxnId="{B895AF11-9D1F-4162-AD4B-84210B7E68FC}">
      <dgm:prSet/>
      <dgm:spPr/>
      <dgm:t>
        <a:bodyPr/>
        <a:lstStyle/>
        <a:p>
          <a:endParaRPr lang="ru-RU"/>
        </a:p>
      </dgm:t>
    </dgm:pt>
    <dgm:pt modelId="{75E404A6-8BC2-4048-B58B-AFB4C947B12B}">
      <dgm:prSet phldrT="[Текст]" custT="1"/>
      <dgm:spPr/>
      <dgm:t>
        <a:bodyPr/>
        <a:lstStyle/>
        <a:p>
          <a:r>
            <a:rPr lang="ru-RU" sz="4800" dirty="0" smtClean="0"/>
            <a:t>ы</a:t>
          </a:r>
          <a:endParaRPr lang="ru-RU" sz="4800" dirty="0"/>
        </a:p>
      </dgm:t>
    </dgm:pt>
    <dgm:pt modelId="{DF8E78F0-DF38-42AA-8B39-B389166095B4}" type="sibTrans" cxnId="{13D2536E-4120-414F-B2A2-635CB0932375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ru-RU"/>
        </a:p>
      </dgm:t>
    </dgm:pt>
    <dgm:pt modelId="{89D82C07-95D2-4CA3-BA85-966F1DA13C1C}" type="parTrans" cxnId="{13D2536E-4120-414F-B2A2-635CB0932375}">
      <dgm:prSet/>
      <dgm:spPr/>
      <dgm:t>
        <a:bodyPr/>
        <a:lstStyle/>
        <a:p>
          <a:endParaRPr lang="ru-RU"/>
        </a:p>
      </dgm:t>
    </dgm:pt>
    <dgm:pt modelId="{FAE39498-D020-487E-8E21-013FB79DA057}" type="pres">
      <dgm:prSet presAssocID="{97A23189-EE18-4EB7-AF1F-5AB9945CDB0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61621949-9FC4-4638-85B3-BE6C3891E7E1}" type="pres">
      <dgm:prSet presAssocID="{97A23189-EE18-4EB7-AF1F-5AB9945CDB02}" presName="dot1" presStyleLbl="alignNode1" presStyleIdx="0" presStyleCnt="10"/>
      <dgm:spPr/>
    </dgm:pt>
    <dgm:pt modelId="{4588F62E-3E06-4177-A9A5-23BC2ACF8C27}" type="pres">
      <dgm:prSet presAssocID="{97A23189-EE18-4EB7-AF1F-5AB9945CDB02}" presName="dot2" presStyleLbl="alignNode1" presStyleIdx="1" presStyleCnt="10"/>
      <dgm:spPr/>
    </dgm:pt>
    <dgm:pt modelId="{8EFF7812-4526-4EDC-8058-0F5D28C4BEF0}" type="pres">
      <dgm:prSet presAssocID="{97A23189-EE18-4EB7-AF1F-5AB9945CDB02}" presName="dot3" presStyleLbl="alignNode1" presStyleIdx="2" presStyleCnt="10"/>
      <dgm:spPr/>
    </dgm:pt>
    <dgm:pt modelId="{B6F3A9AC-FA4E-4D4A-8B15-2F8708EAD111}" type="pres">
      <dgm:prSet presAssocID="{97A23189-EE18-4EB7-AF1F-5AB9945CDB02}" presName="dotArrow1" presStyleLbl="alignNode1" presStyleIdx="3" presStyleCnt="10"/>
      <dgm:spPr/>
    </dgm:pt>
    <dgm:pt modelId="{D450C4C7-2051-48EC-9890-B9FF2BD06526}" type="pres">
      <dgm:prSet presAssocID="{97A23189-EE18-4EB7-AF1F-5AB9945CDB02}" presName="dotArrow2" presStyleLbl="alignNode1" presStyleIdx="4" presStyleCnt="10"/>
      <dgm:spPr/>
    </dgm:pt>
    <dgm:pt modelId="{ECF33A4B-57E0-4FF2-A5B0-2A3958BE5940}" type="pres">
      <dgm:prSet presAssocID="{97A23189-EE18-4EB7-AF1F-5AB9945CDB02}" presName="dotArrow3" presStyleLbl="alignNode1" presStyleIdx="5" presStyleCnt="10"/>
      <dgm:spPr/>
    </dgm:pt>
    <dgm:pt modelId="{FA5C6FDA-D836-4D79-8325-8B04B19CE723}" type="pres">
      <dgm:prSet presAssocID="{97A23189-EE18-4EB7-AF1F-5AB9945CDB02}" presName="dotArrow4" presStyleLbl="alignNode1" presStyleIdx="6" presStyleCnt="10"/>
      <dgm:spPr/>
    </dgm:pt>
    <dgm:pt modelId="{0D2A1466-1C0C-4F68-943C-3345BD05BE85}" type="pres">
      <dgm:prSet presAssocID="{97A23189-EE18-4EB7-AF1F-5AB9945CDB02}" presName="dotArrow5" presStyleLbl="alignNode1" presStyleIdx="7" presStyleCnt="10"/>
      <dgm:spPr/>
    </dgm:pt>
    <dgm:pt modelId="{E7FB721C-EA0C-486E-ACE8-54C7FBE39D51}" type="pres">
      <dgm:prSet presAssocID="{97A23189-EE18-4EB7-AF1F-5AB9945CDB02}" presName="dotArrow6" presStyleLbl="alignNode1" presStyleIdx="8" presStyleCnt="10"/>
      <dgm:spPr/>
    </dgm:pt>
    <dgm:pt modelId="{1991D539-A26F-4558-A0DB-EC6A7AC2A928}" type="pres">
      <dgm:prSet presAssocID="{97A23189-EE18-4EB7-AF1F-5AB9945CDB02}" presName="dotArrow7" presStyleLbl="alignNode1" presStyleIdx="9" presStyleCnt="10"/>
      <dgm:spPr/>
    </dgm:pt>
    <dgm:pt modelId="{6D2B6295-8003-429F-B90C-1CF1CD09572A}" type="pres">
      <dgm:prSet presAssocID="{75E404A6-8BC2-4048-B58B-AFB4C947B12B}" presName="parTx1" presStyleLbl="node1" presStyleIdx="0" presStyleCnt="2" custFlipVert="1" custScaleX="53825" custScaleY="8711" custLinFactNeighborX="49567" custLinFactNeighborY="28515"/>
      <dgm:spPr/>
      <dgm:t>
        <a:bodyPr/>
        <a:lstStyle/>
        <a:p>
          <a:endParaRPr lang="ru-RU"/>
        </a:p>
      </dgm:t>
    </dgm:pt>
    <dgm:pt modelId="{1CB6A79F-27E1-4674-8BC7-9600FD48BBB1}" type="pres">
      <dgm:prSet presAssocID="{DF8E78F0-DF38-42AA-8B39-B389166095B4}" presName="picture1" presStyleCnt="0"/>
      <dgm:spPr/>
    </dgm:pt>
    <dgm:pt modelId="{4DCCF075-482F-4BF8-BB70-5E8962A8F8E6}" type="pres">
      <dgm:prSet presAssocID="{DF8E78F0-DF38-42AA-8B39-B389166095B4}" presName="imageRepeatNode" presStyleLbl="fgImgPlace1" presStyleIdx="0" presStyleCnt="2" custScaleX="287170" custScaleY="100402" custLinFactX="97161" custLinFactNeighborX="100000" custLinFactNeighborY="36654"/>
      <dgm:spPr/>
      <dgm:t>
        <a:bodyPr/>
        <a:lstStyle/>
        <a:p>
          <a:endParaRPr lang="ru-RU"/>
        </a:p>
      </dgm:t>
    </dgm:pt>
    <dgm:pt modelId="{B1D57BCB-D32E-4357-9987-693AB83F9D0F}" type="pres">
      <dgm:prSet presAssocID="{7EC2EA22-091D-4AD7-B2FE-4F1273ADB45C}" presName="parTx2" presStyleLbl="node1" presStyleIdx="1" presStyleCnt="2" custScaleX="32333" custScaleY="271348" custLinFactY="-100000" custLinFactNeighborX="-96210" custLinFactNeighborY="-120582"/>
      <dgm:spPr/>
      <dgm:t>
        <a:bodyPr/>
        <a:lstStyle/>
        <a:p>
          <a:endParaRPr lang="ru-RU"/>
        </a:p>
      </dgm:t>
    </dgm:pt>
    <dgm:pt modelId="{51148ECA-1774-4D26-BE9B-65EDF86633AE}" type="pres">
      <dgm:prSet presAssocID="{74058EA6-7242-4B42-B17A-FC5338941A3E}" presName="picture2" presStyleCnt="0"/>
      <dgm:spPr/>
    </dgm:pt>
    <dgm:pt modelId="{EC9E960A-D77D-454C-BF82-0B0E2F40DF7B}" type="pres">
      <dgm:prSet presAssocID="{74058EA6-7242-4B42-B17A-FC5338941A3E}" presName="imageRepeatNode" presStyleLbl="fgImgPlace1" presStyleIdx="1" presStyleCnt="2" custScaleX="340051" custScaleY="285977" custLinFactX="68908" custLinFactNeighborX="100000" custLinFactNeighborY="-61145"/>
      <dgm:spPr/>
      <dgm:t>
        <a:bodyPr/>
        <a:lstStyle/>
        <a:p>
          <a:endParaRPr lang="ru-RU"/>
        </a:p>
      </dgm:t>
    </dgm:pt>
  </dgm:ptLst>
  <dgm:cxnLst>
    <dgm:cxn modelId="{13D2536E-4120-414F-B2A2-635CB0932375}" srcId="{97A23189-EE18-4EB7-AF1F-5AB9945CDB02}" destId="{75E404A6-8BC2-4048-B58B-AFB4C947B12B}" srcOrd="0" destOrd="0" parTransId="{89D82C07-95D2-4CA3-BA85-966F1DA13C1C}" sibTransId="{DF8E78F0-DF38-42AA-8B39-B389166095B4}"/>
    <dgm:cxn modelId="{F1953A12-1490-4241-A895-1D26742B1171}" type="presOf" srcId="{DF8E78F0-DF38-42AA-8B39-B389166095B4}" destId="{4DCCF075-482F-4BF8-BB70-5E8962A8F8E6}" srcOrd="0" destOrd="0" presId="urn:microsoft.com/office/officeart/2008/layout/AscendingPictureAccentProcess"/>
    <dgm:cxn modelId="{337AD41E-249F-4BA9-BF41-78B6C7248117}" type="presOf" srcId="{7EC2EA22-091D-4AD7-B2FE-4F1273ADB45C}" destId="{B1D57BCB-D32E-4357-9987-693AB83F9D0F}" srcOrd="0" destOrd="0" presId="urn:microsoft.com/office/officeart/2008/layout/AscendingPictureAccentProcess"/>
    <dgm:cxn modelId="{16D010D6-5D3B-448D-8C24-1BE7FCE76A46}" type="presOf" srcId="{97A23189-EE18-4EB7-AF1F-5AB9945CDB02}" destId="{FAE39498-D020-487E-8E21-013FB79DA057}" srcOrd="0" destOrd="0" presId="urn:microsoft.com/office/officeart/2008/layout/AscendingPictureAccentProcess"/>
    <dgm:cxn modelId="{36FB0845-0026-4E6F-AA5E-B95E449E2B8D}" type="presOf" srcId="{75E404A6-8BC2-4048-B58B-AFB4C947B12B}" destId="{6D2B6295-8003-429F-B90C-1CF1CD09572A}" srcOrd="0" destOrd="0" presId="urn:microsoft.com/office/officeart/2008/layout/AscendingPictureAccentProcess"/>
    <dgm:cxn modelId="{09584275-4FD1-4F7C-A8F8-FC1CF4718EE2}" type="presOf" srcId="{74058EA6-7242-4B42-B17A-FC5338941A3E}" destId="{EC9E960A-D77D-454C-BF82-0B0E2F40DF7B}" srcOrd="0" destOrd="0" presId="urn:microsoft.com/office/officeart/2008/layout/AscendingPictureAccentProcess"/>
    <dgm:cxn modelId="{B895AF11-9D1F-4162-AD4B-84210B7E68FC}" srcId="{97A23189-EE18-4EB7-AF1F-5AB9945CDB02}" destId="{7EC2EA22-091D-4AD7-B2FE-4F1273ADB45C}" srcOrd="1" destOrd="0" parTransId="{7E20B557-1F9F-4AA9-B3D0-431648624527}" sibTransId="{74058EA6-7242-4B42-B17A-FC5338941A3E}"/>
    <dgm:cxn modelId="{B38F220E-3875-466E-B34B-F1BFCF19CED5}" type="presParOf" srcId="{FAE39498-D020-487E-8E21-013FB79DA057}" destId="{61621949-9FC4-4638-85B3-BE6C3891E7E1}" srcOrd="0" destOrd="0" presId="urn:microsoft.com/office/officeart/2008/layout/AscendingPictureAccentProcess"/>
    <dgm:cxn modelId="{866C9448-B6A3-455B-A50E-B1B16C369C6E}" type="presParOf" srcId="{FAE39498-D020-487E-8E21-013FB79DA057}" destId="{4588F62E-3E06-4177-A9A5-23BC2ACF8C27}" srcOrd="1" destOrd="0" presId="urn:microsoft.com/office/officeart/2008/layout/AscendingPictureAccentProcess"/>
    <dgm:cxn modelId="{4874FEBB-79D9-4A14-B397-506EA35BD184}" type="presParOf" srcId="{FAE39498-D020-487E-8E21-013FB79DA057}" destId="{8EFF7812-4526-4EDC-8058-0F5D28C4BEF0}" srcOrd="2" destOrd="0" presId="urn:microsoft.com/office/officeart/2008/layout/AscendingPictureAccentProcess"/>
    <dgm:cxn modelId="{69AB5552-30F6-4348-AF04-880C3960F150}" type="presParOf" srcId="{FAE39498-D020-487E-8E21-013FB79DA057}" destId="{B6F3A9AC-FA4E-4D4A-8B15-2F8708EAD111}" srcOrd="3" destOrd="0" presId="urn:microsoft.com/office/officeart/2008/layout/AscendingPictureAccentProcess"/>
    <dgm:cxn modelId="{9258E6A3-97B0-44AF-A81E-4A4F1F643D25}" type="presParOf" srcId="{FAE39498-D020-487E-8E21-013FB79DA057}" destId="{D450C4C7-2051-48EC-9890-B9FF2BD06526}" srcOrd="4" destOrd="0" presId="urn:microsoft.com/office/officeart/2008/layout/AscendingPictureAccentProcess"/>
    <dgm:cxn modelId="{32FE32C3-9B22-4FF3-96BB-C75AB517F108}" type="presParOf" srcId="{FAE39498-D020-487E-8E21-013FB79DA057}" destId="{ECF33A4B-57E0-4FF2-A5B0-2A3958BE5940}" srcOrd="5" destOrd="0" presId="urn:microsoft.com/office/officeart/2008/layout/AscendingPictureAccentProcess"/>
    <dgm:cxn modelId="{5DB9536A-C68B-458E-80E6-EAE18BE9AA32}" type="presParOf" srcId="{FAE39498-D020-487E-8E21-013FB79DA057}" destId="{FA5C6FDA-D836-4D79-8325-8B04B19CE723}" srcOrd="6" destOrd="0" presId="urn:microsoft.com/office/officeart/2008/layout/AscendingPictureAccentProcess"/>
    <dgm:cxn modelId="{E5A2DEAF-42C7-40F6-9956-2B765551DE42}" type="presParOf" srcId="{FAE39498-D020-487E-8E21-013FB79DA057}" destId="{0D2A1466-1C0C-4F68-943C-3345BD05BE85}" srcOrd="7" destOrd="0" presId="urn:microsoft.com/office/officeart/2008/layout/AscendingPictureAccentProcess"/>
    <dgm:cxn modelId="{8DE0C35F-331C-4C28-96ED-7410245AAA72}" type="presParOf" srcId="{FAE39498-D020-487E-8E21-013FB79DA057}" destId="{E7FB721C-EA0C-486E-ACE8-54C7FBE39D51}" srcOrd="8" destOrd="0" presId="urn:microsoft.com/office/officeart/2008/layout/AscendingPictureAccentProcess"/>
    <dgm:cxn modelId="{300530DD-56E1-4EC7-B012-1FC40DC7E0CB}" type="presParOf" srcId="{FAE39498-D020-487E-8E21-013FB79DA057}" destId="{1991D539-A26F-4558-A0DB-EC6A7AC2A928}" srcOrd="9" destOrd="0" presId="urn:microsoft.com/office/officeart/2008/layout/AscendingPictureAccentProcess"/>
    <dgm:cxn modelId="{288416D5-4253-4DEA-90AB-55F1439D9A8F}" type="presParOf" srcId="{FAE39498-D020-487E-8E21-013FB79DA057}" destId="{6D2B6295-8003-429F-B90C-1CF1CD09572A}" srcOrd="10" destOrd="0" presId="urn:microsoft.com/office/officeart/2008/layout/AscendingPictureAccentProcess"/>
    <dgm:cxn modelId="{89192E49-DFD0-4485-97FA-4F46B73859BB}" type="presParOf" srcId="{FAE39498-D020-487E-8E21-013FB79DA057}" destId="{1CB6A79F-27E1-4674-8BC7-9600FD48BBB1}" srcOrd="11" destOrd="0" presId="urn:microsoft.com/office/officeart/2008/layout/AscendingPictureAccentProcess"/>
    <dgm:cxn modelId="{4BCF9E8F-99CD-418C-82F6-1AB0798A01F6}" type="presParOf" srcId="{1CB6A79F-27E1-4674-8BC7-9600FD48BBB1}" destId="{4DCCF075-482F-4BF8-BB70-5E8962A8F8E6}" srcOrd="0" destOrd="0" presId="urn:microsoft.com/office/officeart/2008/layout/AscendingPictureAccentProcess"/>
    <dgm:cxn modelId="{C1AEECE8-01F9-4E1A-B968-121E0F78DAA5}" type="presParOf" srcId="{FAE39498-D020-487E-8E21-013FB79DA057}" destId="{B1D57BCB-D32E-4357-9987-693AB83F9D0F}" srcOrd="12" destOrd="0" presId="urn:microsoft.com/office/officeart/2008/layout/AscendingPictureAccentProcess"/>
    <dgm:cxn modelId="{79CE1BBC-D311-4DE2-A0BA-0EB70997231B}" type="presParOf" srcId="{FAE39498-D020-487E-8E21-013FB79DA057}" destId="{51148ECA-1774-4D26-BE9B-65EDF86633AE}" srcOrd="13" destOrd="0" presId="urn:microsoft.com/office/officeart/2008/layout/AscendingPictureAccentProcess"/>
    <dgm:cxn modelId="{FCDD26CC-8E17-4C82-B19E-7D9313BF769D}" type="presParOf" srcId="{51148ECA-1774-4D26-BE9B-65EDF86633AE}" destId="{EC9E960A-D77D-454C-BF82-0B0E2F40DF7B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E474D14-4062-421B-8C93-0C886D7AE824}">
      <dsp:nvSpPr>
        <dsp:cNvPr id="0" name=""/>
        <dsp:cNvSpPr/>
      </dsp:nvSpPr>
      <dsp:spPr>
        <a:xfrm>
          <a:off x="202217" y="17408"/>
          <a:ext cx="4676498" cy="5583846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9000" b="-9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409A89-3E32-45CF-8FA6-86888B512506}">
      <dsp:nvSpPr>
        <dsp:cNvPr id="0" name=""/>
        <dsp:cNvSpPr/>
      </dsp:nvSpPr>
      <dsp:spPr>
        <a:xfrm>
          <a:off x="1999813" y="2459924"/>
          <a:ext cx="119067" cy="473028"/>
        </a:xfrm>
        <a:prstGeom prst="rect">
          <a:avLst/>
        </a:prstGeom>
        <a:noFill/>
        <a:ln w="1905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b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>
        <a:off x="1999813" y="2459924"/>
        <a:ext cx="119067" cy="473028"/>
      </dsp:txXfrm>
    </dsp:sp>
    <dsp:sp modelId="{5FDA2D19-ABE3-4572-BFB8-505D9B3AB317}">
      <dsp:nvSpPr>
        <dsp:cNvPr id="0" name=""/>
        <dsp:cNvSpPr/>
      </dsp:nvSpPr>
      <dsp:spPr>
        <a:xfrm>
          <a:off x="5040562" y="1"/>
          <a:ext cx="3564876" cy="2558674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9D4E4F-F497-45EE-9F25-30C7DF9719CF}">
      <dsp:nvSpPr>
        <dsp:cNvPr id="0" name=""/>
        <dsp:cNvSpPr/>
      </dsp:nvSpPr>
      <dsp:spPr>
        <a:xfrm flipV="1">
          <a:off x="7732754" y="2880318"/>
          <a:ext cx="600634" cy="2570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16510" rIns="33020" bIns="1651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 dirty="0"/>
        </a:p>
      </dsp:txBody>
      <dsp:txXfrm flipV="1">
        <a:off x="7732754" y="2880318"/>
        <a:ext cx="600634" cy="257022"/>
      </dsp:txXfrm>
    </dsp:sp>
    <dsp:sp modelId="{D6FB8641-45A9-49E3-8180-B24E44A6AB58}">
      <dsp:nvSpPr>
        <dsp:cNvPr id="0" name=""/>
        <dsp:cNvSpPr/>
      </dsp:nvSpPr>
      <dsp:spPr>
        <a:xfrm>
          <a:off x="5017793" y="2647402"/>
          <a:ext cx="2714861" cy="1455395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5000" r="-25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F53637-6666-4686-A92A-18B9AB739374}">
      <dsp:nvSpPr>
        <dsp:cNvPr id="0" name=""/>
        <dsp:cNvSpPr/>
      </dsp:nvSpPr>
      <dsp:spPr>
        <a:xfrm>
          <a:off x="6963600" y="3538939"/>
          <a:ext cx="314189" cy="457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6350" rIns="12700" bIns="6350" numCol="1" spcCol="1270" anchor="ctr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>
        <a:off x="6963600" y="3538939"/>
        <a:ext cx="314189" cy="45719"/>
      </dsp:txXfrm>
    </dsp:sp>
    <dsp:sp modelId="{E9BA3FA9-958E-4279-8543-06B9426DB9C7}">
      <dsp:nvSpPr>
        <dsp:cNvPr id="0" name=""/>
        <dsp:cNvSpPr/>
      </dsp:nvSpPr>
      <dsp:spPr>
        <a:xfrm>
          <a:off x="5057294" y="4104454"/>
          <a:ext cx="3054457" cy="1424033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5000" r="-25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1634FB-E06B-4A3C-BAB4-0C0798DC305C}">
      <dsp:nvSpPr>
        <dsp:cNvPr id="0" name=""/>
        <dsp:cNvSpPr/>
      </dsp:nvSpPr>
      <dsp:spPr>
        <a:xfrm>
          <a:off x="7270125" y="4261994"/>
          <a:ext cx="270723" cy="7065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15240" bIns="7620" numCol="1" spcCol="1270" anchor="ctr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 dirty="0"/>
        </a:p>
      </dsp:txBody>
      <dsp:txXfrm>
        <a:off x="7270125" y="4261994"/>
        <a:ext cx="270723" cy="70655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6C394D5-E56E-4190-B05F-5B6EFDB451E5}">
      <dsp:nvSpPr>
        <dsp:cNvPr id="0" name=""/>
        <dsp:cNvSpPr/>
      </dsp:nvSpPr>
      <dsp:spPr>
        <a:xfrm flipH="1">
          <a:off x="7280885" y="3625872"/>
          <a:ext cx="552634" cy="13243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8974" tIns="19050" rIns="19050" bIns="19050" numCol="1" spcCol="1270" anchor="ctr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" kern="1200" dirty="0" smtClean="0"/>
            <a:t>заготовки</a:t>
          </a:r>
          <a:endParaRPr lang="ru-RU" sz="500" kern="1200" dirty="0"/>
        </a:p>
      </dsp:txBody>
      <dsp:txXfrm flipH="1">
        <a:off x="7280885" y="3625872"/>
        <a:ext cx="552634" cy="132433"/>
      </dsp:txXfrm>
    </dsp:sp>
    <dsp:sp modelId="{85DD2807-9F77-4A5A-AE8E-A1C169FF9C29}">
      <dsp:nvSpPr>
        <dsp:cNvPr id="0" name=""/>
        <dsp:cNvSpPr/>
      </dsp:nvSpPr>
      <dsp:spPr>
        <a:xfrm>
          <a:off x="0" y="0"/>
          <a:ext cx="8228084" cy="5327255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1621949-9FC4-4638-85B3-BE6C3891E7E1}">
      <dsp:nvSpPr>
        <dsp:cNvPr id="0" name=""/>
        <dsp:cNvSpPr/>
      </dsp:nvSpPr>
      <dsp:spPr>
        <a:xfrm>
          <a:off x="4718910" y="3082548"/>
          <a:ext cx="118478" cy="1184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88F62E-3E06-4177-A9A5-23BC2ACF8C27}">
      <dsp:nvSpPr>
        <dsp:cNvPr id="0" name=""/>
        <dsp:cNvSpPr/>
      </dsp:nvSpPr>
      <dsp:spPr>
        <a:xfrm>
          <a:off x="4615123" y="3248873"/>
          <a:ext cx="118478" cy="1184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FF7812-4526-4EDC-8058-0F5D28C4BEF0}">
      <dsp:nvSpPr>
        <dsp:cNvPr id="0" name=""/>
        <dsp:cNvSpPr/>
      </dsp:nvSpPr>
      <dsp:spPr>
        <a:xfrm>
          <a:off x="4491431" y="3392875"/>
          <a:ext cx="118478" cy="1184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F3A9AC-FA4E-4D4A-8B15-2F8708EAD111}">
      <dsp:nvSpPr>
        <dsp:cNvPr id="0" name=""/>
        <dsp:cNvSpPr/>
      </dsp:nvSpPr>
      <dsp:spPr>
        <a:xfrm>
          <a:off x="4639293" y="1408610"/>
          <a:ext cx="118478" cy="1184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50C4C7-2051-48EC-9890-B9FF2BD06526}">
      <dsp:nvSpPr>
        <dsp:cNvPr id="0" name=""/>
        <dsp:cNvSpPr/>
      </dsp:nvSpPr>
      <dsp:spPr>
        <a:xfrm>
          <a:off x="4797580" y="1314286"/>
          <a:ext cx="118478" cy="1184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F33A4B-57E0-4FF2-A5B0-2A3958BE5940}">
      <dsp:nvSpPr>
        <dsp:cNvPr id="0" name=""/>
        <dsp:cNvSpPr/>
      </dsp:nvSpPr>
      <dsp:spPr>
        <a:xfrm>
          <a:off x="4955394" y="1219961"/>
          <a:ext cx="118478" cy="1184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5C6FDA-D836-4D79-8325-8B04B19CE723}">
      <dsp:nvSpPr>
        <dsp:cNvPr id="0" name=""/>
        <dsp:cNvSpPr/>
      </dsp:nvSpPr>
      <dsp:spPr>
        <a:xfrm>
          <a:off x="5113208" y="1314286"/>
          <a:ext cx="118478" cy="1184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2A1466-1C0C-4F68-943C-3345BD05BE85}">
      <dsp:nvSpPr>
        <dsp:cNvPr id="0" name=""/>
        <dsp:cNvSpPr/>
      </dsp:nvSpPr>
      <dsp:spPr>
        <a:xfrm>
          <a:off x="5271496" y="1408610"/>
          <a:ext cx="118478" cy="1184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FB721C-EA0C-486E-ACE8-54C7FBE39D51}">
      <dsp:nvSpPr>
        <dsp:cNvPr id="0" name=""/>
        <dsp:cNvSpPr/>
      </dsp:nvSpPr>
      <dsp:spPr>
        <a:xfrm>
          <a:off x="4955394" y="1418985"/>
          <a:ext cx="118478" cy="1184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91D539-A26F-4558-A0DB-EC6A7AC2A928}">
      <dsp:nvSpPr>
        <dsp:cNvPr id="0" name=""/>
        <dsp:cNvSpPr/>
      </dsp:nvSpPr>
      <dsp:spPr>
        <a:xfrm>
          <a:off x="4955394" y="1618009"/>
          <a:ext cx="118478" cy="1184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2B6295-8003-429F-B90C-1CF1CD09572A}">
      <dsp:nvSpPr>
        <dsp:cNvPr id="0" name=""/>
        <dsp:cNvSpPr/>
      </dsp:nvSpPr>
      <dsp:spPr>
        <a:xfrm flipV="1">
          <a:off x="5848029" y="4333943"/>
          <a:ext cx="1375419" cy="5970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0883" tIns="182880" rIns="182880" bIns="182880" numCol="1" spcCol="1270" anchor="ctr" anchorCtr="0">
          <a:noAutofit/>
        </a:bodyPr>
        <a:lstStyle/>
        <a:p>
          <a:pPr lvl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800" kern="1200" dirty="0" smtClean="0"/>
            <a:t>ы</a:t>
          </a:r>
          <a:endParaRPr lang="ru-RU" sz="4800" kern="1200" dirty="0"/>
        </a:p>
      </dsp:txBody>
      <dsp:txXfrm flipV="1">
        <a:off x="5848029" y="4333943"/>
        <a:ext cx="1375419" cy="59707"/>
      </dsp:txXfrm>
    </dsp:sp>
    <dsp:sp modelId="{4DCCF075-482F-4BF8-BB70-5E8962A8F8E6}">
      <dsp:nvSpPr>
        <dsp:cNvPr id="0" name=""/>
        <dsp:cNvSpPr/>
      </dsp:nvSpPr>
      <dsp:spPr>
        <a:xfrm>
          <a:off x="4510103" y="3585913"/>
          <a:ext cx="3402360" cy="1189473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D57BCB-D32E-4357-9987-693AB83F9D0F}">
      <dsp:nvSpPr>
        <dsp:cNvPr id="0" name=""/>
        <dsp:cNvSpPr/>
      </dsp:nvSpPr>
      <dsp:spPr>
        <a:xfrm>
          <a:off x="3477563" y="385832"/>
          <a:ext cx="826222" cy="18598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0883" tIns="19050" rIns="19050" bIns="19050" numCol="1" spcCol="1270" anchor="ctr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" kern="1200" dirty="0" smtClean="0"/>
            <a:t>Увлекательный процесс</a:t>
          </a:r>
          <a:endParaRPr lang="ru-RU" sz="500" kern="1200" dirty="0"/>
        </a:p>
      </dsp:txBody>
      <dsp:txXfrm>
        <a:off x="3477563" y="385832"/>
        <a:ext cx="826222" cy="1859878"/>
      </dsp:txXfrm>
    </dsp:sp>
    <dsp:sp modelId="{EC9E960A-D77D-454C-BF82-0B0E2F40DF7B}">
      <dsp:nvSpPr>
        <dsp:cNvPr id="0" name=""/>
        <dsp:cNvSpPr/>
      </dsp:nvSpPr>
      <dsp:spPr>
        <a:xfrm>
          <a:off x="4942154" y="0"/>
          <a:ext cx="4028888" cy="3388000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A77F8A-8BAD-4C5B-966F-247313F29F5E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F32B07-B1FF-4E16-B1A5-8903B72A02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37615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F32B07-B1FF-4E16-B1A5-8903B72A02A8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670545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F32B07-B1FF-4E16-B1A5-8903B72A02A8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670545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1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24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916832"/>
            <a:ext cx="7630616" cy="2232248"/>
          </a:xfrm>
        </p:spPr>
        <p:txBody>
          <a:bodyPr>
            <a:normAutofit/>
          </a:bodyPr>
          <a:lstStyle/>
          <a:p>
            <a:r>
              <a:rPr lang="ru-RU" sz="6000" dirty="0" smtClean="0"/>
              <a:t>Бытовым отходам- </a:t>
            </a:r>
            <a:br>
              <a:rPr lang="ru-RU" sz="6000" dirty="0" smtClean="0"/>
            </a:br>
            <a:r>
              <a:rPr lang="ru-RU" sz="6000" dirty="0" smtClean="0"/>
              <a:t>вторую жизнь!!!</a:t>
            </a:r>
            <a:endParaRPr lang="ru-RU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548680"/>
            <a:ext cx="8208912" cy="936104"/>
          </a:xfrm>
        </p:spPr>
        <p:txBody>
          <a:bodyPr>
            <a:normAutofit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Экологический проект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72699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435280" cy="1008112"/>
          </a:xfrm>
        </p:spPr>
        <p:txBody>
          <a:bodyPr>
            <a:normAutofit fontScale="9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Использованные трубочки</a:t>
            </a:r>
            <a:b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- в дело</a:t>
            </a: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297096776"/>
              </p:ext>
            </p:extLst>
          </p:nvPr>
        </p:nvGraphicFramePr>
        <p:xfrm>
          <a:off x="277688" y="1484784"/>
          <a:ext cx="8470776" cy="5373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148" name="Picture 4" descr="C:\Users\Андрей\Desktop\Моя\мусор\фото\1\DSC02490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91356">
            <a:off x="4820003" y="4033768"/>
            <a:ext cx="3964959" cy="24976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Пятно 2 4"/>
          <p:cNvSpPr/>
          <p:nvPr/>
        </p:nvSpPr>
        <p:spPr>
          <a:xfrm>
            <a:off x="7236296" y="2276872"/>
            <a:ext cx="914400" cy="91440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ятно 2 6"/>
          <p:cNvSpPr/>
          <p:nvPr/>
        </p:nvSpPr>
        <p:spPr>
          <a:xfrm>
            <a:off x="323528" y="1437928"/>
            <a:ext cx="1209161" cy="1296144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84786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Рекламные прайсы</a:t>
            </a:r>
            <a:b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- прочитал и использовал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549949795"/>
              </p:ext>
            </p:extLst>
          </p:nvPr>
        </p:nvGraphicFramePr>
        <p:xfrm>
          <a:off x="-10111" y="1556792"/>
          <a:ext cx="9144000" cy="5052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194" name="Picture 2" descr="C:\Users\Андрей\Desktop\Моя\мусор\месечник\1\DSC02611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765" y="1559957"/>
            <a:ext cx="4319071" cy="28756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Пятно 2 5"/>
          <p:cNvSpPr/>
          <p:nvPr/>
        </p:nvSpPr>
        <p:spPr>
          <a:xfrm>
            <a:off x="755576" y="4869160"/>
            <a:ext cx="1209161" cy="1296144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ятно 2 6"/>
          <p:cNvSpPr/>
          <p:nvPr/>
        </p:nvSpPr>
        <p:spPr>
          <a:xfrm>
            <a:off x="4355976" y="2321583"/>
            <a:ext cx="1209161" cy="1296144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ятно 2 7"/>
          <p:cNvSpPr/>
          <p:nvPr/>
        </p:nvSpPr>
        <p:spPr>
          <a:xfrm>
            <a:off x="3433904" y="4441301"/>
            <a:ext cx="1209161" cy="1296144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09745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2636912"/>
            <a:ext cx="8712968" cy="3816424"/>
          </a:xfrm>
        </p:spPr>
        <p:txBody>
          <a:bodyPr>
            <a:normAutofit/>
          </a:bodyPr>
          <a:lstStyle/>
          <a:p>
            <a:pPr algn="l"/>
            <a:r>
              <a:rPr lang="ru-RU" sz="2000" dirty="0"/>
              <a:t>Задачи</a:t>
            </a:r>
            <a:r>
              <a:rPr lang="ru-RU" sz="2000" dirty="0" smtClean="0"/>
              <a:t>:</a:t>
            </a:r>
            <a:br>
              <a:rPr lang="ru-RU" sz="2000" dirty="0" smtClean="0"/>
            </a:br>
            <a:r>
              <a:rPr lang="ru-RU" sz="2000" dirty="0" smtClean="0"/>
              <a:t>- </a:t>
            </a:r>
            <a:r>
              <a:rPr lang="ru-RU" sz="2000" dirty="0"/>
              <a:t>расширять знания детей о взаимозависимости мира </a:t>
            </a:r>
            <a:r>
              <a:rPr lang="ru-RU" sz="2000" dirty="0" smtClean="0"/>
              <a:t>природы и </a:t>
            </a:r>
            <a:r>
              <a:rPr lang="ru-RU" sz="2000" dirty="0"/>
              <a:t>деятельности человека, как хозяйственной, так и природоохранной;</a:t>
            </a:r>
            <a:br>
              <a:rPr lang="ru-RU" sz="2000" dirty="0"/>
            </a:br>
            <a:r>
              <a:rPr lang="ru-RU" sz="2000" dirty="0"/>
              <a:t>- формировать представления о целесообразности вторичного </a:t>
            </a:r>
            <a:br>
              <a:rPr lang="ru-RU" sz="2000" dirty="0"/>
            </a:br>
            <a:r>
              <a:rPr lang="ru-RU" sz="2000" dirty="0"/>
              <a:t>использования бытовых отходов;</a:t>
            </a:r>
            <a:br>
              <a:rPr lang="ru-RU" sz="2000" dirty="0"/>
            </a:br>
            <a:r>
              <a:rPr lang="ru-RU" sz="2000" dirty="0"/>
              <a:t>- стимулировать интерес к исследовательской деятельности,</a:t>
            </a:r>
            <a:br>
              <a:rPr lang="ru-RU" sz="2000" dirty="0"/>
            </a:br>
            <a:r>
              <a:rPr lang="ru-RU" sz="2000" dirty="0"/>
              <a:t> совершенствовать умение оперировать имеющимися </a:t>
            </a:r>
            <a:r>
              <a:rPr lang="ru-RU" sz="2000" dirty="0" smtClean="0"/>
              <a:t> знаниями</a:t>
            </a:r>
            <a:r>
              <a:rPr lang="ru-RU" sz="2000" dirty="0"/>
              <a:t>, </a:t>
            </a:r>
            <a:br>
              <a:rPr lang="ru-RU" sz="2000" dirty="0"/>
            </a:br>
            <a:r>
              <a:rPr lang="ru-RU" sz="2000" dirty="0"/>
              <a:t>обобщать, делать выводы;</a:t>
            </a:r>
            <a:br>
              <a:rPr lang="ru-RU" sz="2000" dirty="0"/>
            </a:br>
            <a:r>
              <a:rPr lang="ru-RU" sz="2000" dirty="0"/>
              <a:t>- развивать воображение, творчество,  умение </a:t>
            </a:r>
            <a:r>
              <a:rPr lang="ru-RU" sz="2000" dirty="0" smtClean="0"/>
              <a:t>реализовывать </a:t>
            </a:r>
            <a:r>
              <a:rPr lang="ru-RU" sz="2000" dirty="0"/>
              <a:t>свои</a:t>
            </a:r>
            <a:br>
              <a:rPr lang="ru-RU" sz="2000" dirty="0"/>
            </a:br>
            <a:r>
              <a:rPr lang="ru-RU" sz="2000" dirty="0"/>
              <a:t> впечатления в продуктивной деятельности</a:t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260648"/>
            <a:ext cx="8424936" cy="2376264"/>
          </a:xfrm>
        </p:spPr>
        <p:txBody>
          <a:bodyPr>
            <a:normAutofit fontScale="32500" lnSpcReduction="20000"/>
          </a:bodyPr>
          <a:lstStyle/>
          <a:p>
            <a:r>
              <a:rPr lang="ru-RU" sz="11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Цель </a:t>
            </a:r>
            <a:r>
              <a:rPr lang="ru-RU" sz="11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проекта:</a:t>
            </a:r>
          </a:p>
          <a:p>
            <a:pPr algn="l"/>
            <a:r>
              <a:rPr lang="ru-RU" sz="9600" dirty="0" smtClean="0">
                <a:solidFill>
                  <a:schemeClr val="tx1"/>
                </a:solidFill>
              </a:rPr>
              <a:t>Воспитать </a:t>
            </a:r>
            <a:r>
              <a:rPr lang="ru-RU" sz="9600" dirty="0">
                <a:solidFill>
                  <a:schemeClr val="tx1"/>
                </a:solidFill>
              </a:rPr>
              <a:t>у детей бережное отношение к природе, через знакомство с </a:t>
            </a:r>
            <a:r>
              <a:rPr lang="ru-RU" sz="9600" dirty="0" smtClean="0">
                <a:solidFill>
                  <a:schemeClr val="tx1"/>
                </a:solidFill>
              </a:rPr>
              <a:t>рациональным </a:t>
            </a:r>
            <a:r>
              <a:rPr lang="ru-RU" sz="9600" dirty="0">
                <a:solidFill>
                  <a:schemeClr val="tx1"/>
                </a:solidFill>
              </a:rPr>
              <a:t>и вторичным использованием  твердых бытовых </a:t>
            </a:r>
            <a:r>
              <a:rPr lang="ru-RU" sz="9600" dirty="0" smtClean="0">
                <a:solidFill>
                  <a:schemeClr val="tx1"/>
                </a:solidFill>
              </a:rPr>
              <a:t>отходов</a:t>
            </a:r>
            <a:r>
              <a:rPr lang="ru-RU" sz="11200" dirty="0" smtClean="0"/>
              <a:t>.</a:t>
            </a:r>
          </a:p>
          <a:p>
            <a:pPr algn="l"/>
            <a:endParaRPr lang="ru-RU" sz="11200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08623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257829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4005064"/>
            <a:ext cx="5410944" cy="2306416"/>
          </a:xfrm>
        </p:spPr>
        <p:txBody>
          <a:bodyPr>
            <a:normAutofit fontScale="47500" lnSpcReduction="2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indent="0">
              <a:buNone/>
            </a:pPr>
            <a:endParaRPr lang="ru-RU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sz="4400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«</a:t>
            </a:r>
            <a:r>
              <a:rPr lang="ru-RU" sz="4400" b="1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Мусор – это не вещество, </a:t>
            </a:r>
            <a:endParaRPr lang="ru-RU" sz="4400" b="1" dirty="0" smtClean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sz="4400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 </a:t>
            </a:r>
            <a:r>
              <a:rPr lang="ru-RU" sz="4400" b="1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искусство </a:t>
            </a:r>
            <a:r>
              <a:rPr lang="ru-RU" sz="4400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–</a:t>
            </a:r>
          </a:p>
          <a:p>
            <a:pPr marL="0" indent="0">
              <a:buNone/>
            </a:pPr>
            <a:r>
              <a:rPr lang="ru-RU" sz="4400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искусство </a:t>
            </a:r>
            <a:r>
              <a:rPr lang="ru-RU" sz="4400" b="1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смешивать вместе разные полезные вещи и предметы</a:t>
            </a:r>
            <a:r>
              <a:rPr lang="ru-RU" sz="4400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,</a:t>
            </a:r>
          </a:p>
          <a:p>
            <a:pPr marL="0" indent="0">
              <a:buNone/>
            </a:pPr>
            <a:r>
              <a:rPr lang="ru-RU" sz="4400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4400" b="1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тем самым определяя им место на свалке» </a:t>
            </a:r>
          </a:p>
          <a:p>
            <a:pPr marL="0" indent="0" algn="r">
              <a:buNone/>
            </a:pPr>
            <a:r>
              <a:rPr lang="ru-RU" b="1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Пол </a:t>
            </a:r>
            <a:r>
              <a:rPr lang="ru-RU" b="1" dirty="0" err="1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Коннетт</a:t>
            </a:r>
            <a:endParaRPr lang="ru-RU" b="1" dirty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marL="0" indent="0">
              <a:buNone/>
            </a:pP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104541">
            <a:off x="512911" y="815982"/>
            <a:ext cx="4968552" cy="273508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871418">
            <a:off x="5854486" y="4159838"/>
            <a:ext cx="2592288" cy="194421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662519">
            <a:off x="5442082" y="1059581"/>
            <a:ext cx="3417096" cy="256202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27241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ПРОСМОТР ПРЕЗЕНТАЦИИ</a:t>
            </a:r>
            <a:endParaRPr lang="ru-RU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«Чистый мир</a:t>
            </a:r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!»</a:t>
            </a:r>
            <a:endParaRPr lang="ru-RU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6" name="Picture 2" descr="C:\Users\Андрей\Desktop\Моя\мусор\фото\DSC0248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7398" y="2021368"/>
            <a:ext cx="3724950" cy="270377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Андрей\Desktop\Моя\мусор\Безымянный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2780928"/>
            <a:ext cx="4464496" cy="355195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ятно 2 5"/>
          <p:cNvSpPr/>
          <p:nvPr/>
        </p:nvSpPr>
        <p:spPr>
          <a:xfrm>
            <a:off x="323528" y="1124744"/>
            <a:ext cx="2016224" cy="2448272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ятно 2 6"/>
          <p:cNvSpPr/>
          <p:nvPr/>
        </p:nvSpPr>
        <p:spPr>
          <a:xfrm>
            <a:off x="5292080" y="4725144"/>
            <a:ext cx="914400" cy="91440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ятно 2 7"/>
          <p:cNvSpPr/>
          <p:nvPr/>
        </p:nvSpPr>
        <p:spPr>
          <a:xfrm>
            <a:off x="8267351" y="5651487"/>
            <a:ext cx="576064" cy="45720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ятно 2 8"/>
          <p:cNvSpPr/>
          <p:nvPr/>
        </p:nvSpPr>
        <p:spPr>
          <a:xfrm>
            <a:off x="6632057" y="5301207"/>
            <a:ext cx="755631" cy="617853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891592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Целевая прогулка 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 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контейнерам детского сада.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Андрей\Desktop\Моя\мусор\фото\1\DSC02509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84176"/>
            <a:ext cx="8208912" cy="479715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70104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Отвечаем на вопрос: </a:t>
            </a:r>
            <a:br>
              <a:rPr lang="ru-RU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«Что разложиться скорее?»</a:t>
            </a:r>
            <a:endParaRPr lang="ru-RU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Андрей\Desktop\Моя\мусор\фото\DSC02478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8352928" cy="493571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46015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1920" y="548680"/>
            <a:ext cx="5112568" cy="1143000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/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Акция </a:t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«Сортировка бытовых отходов»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360047">
            <a:off x="228265" y="893956"/>
            <a:ext cx="3794720" cy="25261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218" name="Picture 2" descr="C:\Users\Андрей\Desktop\Моя\мусор\фото\1\DSC02546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86593">
            <a:off x="3791483" y="3125455"/>
            <a:ext cx="4824536" cy="32121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Пятно 2 5"/>
          <p:cNvSpPr/>
          <p:nvPr/>
        </p:nvSpPr>
        <p:spPr>
          <a:xfrm>
            <a:off x="1835696" y="4797152"/>
            <a:ext cx="914400" cy="91440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ятно 1 6"/>
          <p:cNvSpPr/>
          <p:nvPr/>
        </p:nvSpPr>
        <p:spPr>
          <a:xfrm>
            <a:off x="596785" y="4077072"/>
            <a:ext cx="914400" cy="9144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ятно 2 7"/>
          <p:cNvSpPr/>
          <p:nvPr/>
        </p:nvSpPr>
        <p:spPr>
          <a:xfrm>
            <a:off x="6588224" y="2348880"/>
            <a:ext cx="914400" cy="91440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21868" y="260648"/>
            <a:ext cx="933450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11203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Фотоотчёт родителей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233638337"/>
              </p:ext>
            </p:extLst>
          </p:nvPr>
        </p:nvGraphicFramePr>
        <p:xfrm>
          <a:off x="323528" y="1052736"/>
          <a:ext cx="8640960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ятно 2 4"/>
          <p:cNvSpPr/>
          <p:nvPr/>
        </p:nvSpPr>
        <p:spPr>
          <a:xfrm>
            <a:off x="8056184" y="3700137"/>
            <a:ext cx="914400" cy="91440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80174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Что можно сделать</a:t>
            </a:r>
            <a:b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из пластиковой бутылки!?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                              </a:t>
            </a:r>
          </a:p>
          <a:p>
            <a:pPr marL="0" indent="0">
              <a:buNone/>
            </a:pPr>
            <a:r>
              <a:rPr lang="ru-RU" dirty="0" smtClean="0"/>
              <a:t>                                        </a:t>
            </a:r>
            <a:r>
              <a:rPr lang="ru-RU" sz="4800" b="1" dirty="0" smtClean="0">
                <a:solidFill>
                  <a:srgbClr val="FF0000"/>
                </a:solidFill>
              </a:rPr>
              <a:t>НЕТ!!!</a:t>
            </a:r>
            <a:endParaRPr lang="ru-RU" sz="4800" b="1" dirty="0">
              <a:solidFill>
                <a:srgbClr val="FF0000"/>
              </a:solidFill>
            </a:endParaRPr>
          </a:p>
        </p:txBody>
      </p:sp>
      <p:pic>
        <p:nvPicPr>
          <p:cNvPr id="4101" name="Picture 5" descr="C:\Users\Андрей\Desktop\Моя\мусор\1lb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8560" y="1499632"/>
            <a:ext cx="1708390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Выгнутая вверх стрелка 3"/>
          <p:cNvSpPr/>
          <p:nvPr/>
        </p:nvSpPr>
        <p:spPr>
          <a:xfrm>
            <a:off x="2699792" y="1484784"/>
            <a:ext cx="3888432" cy="50405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4102" name="Picture 6" descr="C:\Users\Андрей\Desktop\Моя\мусор\trashcan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124744"/>
            <a:ext cx="1512168" cy="1677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Выгнутая влево стрелка 4"/>
          <p:cNvSpPr/>
          <p:nvPr/>
        </p:nvSpPr>
        <p:spPr>
          <a:xfrm>
            <a:off x="2267744" y="2492896"/>
            <a:ext cx="1008112" cy="236079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4103" name="Picture 7" descr="C:\Users\Андрей\Desktop\Моя\мусор\фото\1\DSC02484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493692"/>
            <a:ext cx="2294342" cy="16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:\Users\Андрей\Desktop\Моя\мусор\фото\1\DSC02500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797152"/>
            <a:ext cx="2811974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C:\Users\Андрей\Desktop\Моя\мусор\фото\1\DSC02517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038858"/>
            <a:ext cx="2414778" cy="1607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66183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674</TotalTime>
  <Words>91</Words>
  <Application>Microsoft Office PowerPoint</Application>
  <PresentationFormat>Экран (4:3)</PresentationFormat>
  <Paragraphs>32</Paragraphs>
  <Slides>11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Бытовым отходам-  вторую жизнь!!!</vt:lpstr>
      <vt:lpstr>Задачи: - расширять знания детей о взаимозависимости мира природы и деятельности человека, как хозяйственной, так и природоохранной; - формировать представления о целесообразности вторичного  использования бытовых отходов; - стимулировать интерес к исследовательской деятельности,  совершенствовать умение оперировать имеющимися  знаниями,  обобщать, делать выводы; - развивать воображение, творчество,  умение реализовывать свои  впечатления в продуктивной деятельности </vt:lpstr>
      <vt:lpstr>Слайд 3</vt:lpstr>
      <vt:lpstr>ПРОСМОТР ПРЕЗЕНТАЦИИ</vt:lpstr>
      <vt:lpstr>Целевая прогулка  к контейнерам детского сада. </vt:lpstr>
      <vt:lpstr>Отвечаем на вопрос:  «Что разложиться скорее?»</vt:lpstr>
      <vt:lpstr>Акция  «Сортировка бытовых отходов»</vt:lpstr>
      <vt:lpstr>Фотоотчёт родителей</vt:lpstr>
      <vt:lpstr>Что можно сделать  из пластиковой бутылки!?</vt:lpstr>
      <vt:lpstr>Использованные трубочки - в дело</vt:lpstr>
      <vt:lpstr>Рекламные прайсы - прочитал и использовал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</dc:title>
  <dc:creator>Андрей</dc:creator>
  <cp:lastModifiedBy>Admin</cp:lastModifiedBy>
  <cp:revision>47</cp:revision>
  <dcterms:created xsi:type="dcterms:W3CDTF">2015-11-21T06:31:59Z</dcterms:created>
  <dcterms:modified xsi:type="dcterms:W3CDTF">2015-11-22T17:04:18Z</dcterms:modified>
</cp:coreProperties>
</file>