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5" r:id="rId5"/>
    <p:sldId id="256" r:id="rId6"/>
    <p:sldId id="266" r:id="rId7"/>
    <p:sldId id="267" r:id="rId8"/>
    <p:sldId id="261" r:id="rId9"/>
    <p:sldId id="264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21.11.15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21.11.15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21.11.15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21.11.15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21.11.15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21.11.15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21.11.15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21.11.15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21.11.15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21.11.15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9052-96FC-459E-BCDF-FFF8699B1B21}" type="datetimeFigureOut">
              <a:rPr lang="ru-RU" smtClean="0"/>
              <a:pPr/>
              <a:t>21.11.15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89052-96FC-459E-BCDF-FFF8699B1B21}" type="datetimeFigureOut">
              <a:rPr lang="ru-RU" smtClean="0"/>
              <a:pPr/>
              <a:t>21.11.15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BB58-479A-4B39-8765-58C531AC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214422"/>
            <a:ext cx="8786874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Сложение и вычитание</a:t>
            </a:r>
          </a:p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вида</a:t>
            </a:r>
          </a:p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26 + </a:t>
            </a:r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 60 - </a:t>
            </a:r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4" descr="ци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429264"/>
            <a:ext cx="16383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ци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8604"/>
            <a:ext cx="1285884" cy="109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620688"/>
            <a:ext cx="52565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>
                <a:solidFill>
                  <a:srgbClr val="F79646"/>
                </a:solidFill>
              </a:rPr>
              <a:t>Итог урока</a:t>
            </a:r>
          </a:p>
          <a:p>
            <a:endParaRPr lang="ru-RU" sz="50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556792"/>
            <a:ext cx="7776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>
                <a:solidFill>
                  <a:srgbClr val="F79646"/>
                </a:solidFill>
              </a:rPr>
              <a:t>Чему научились на уроке?</a:t>
            </a:r>
            <a:endParaRPr lang="ru-RU" sz="5000" dirty="0">
              <a:solidFill>
                <a:srgbClr val="F7964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564904"/>
            <a:ext cx="76328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>
                <a:solidFill>
                  <a:srgbClr val="F79646"/>
                </a:solidFill>
              </a:rPr>
              <a:t>Как найти сумму 45 + 5?</a:t>
            </a:r>
            <a:endParaRPr lang="ru-RU" sz="5000" dirty="0">
              <a:solidFill>
                <a:srgbClr val="F7964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3573016"/>
            <a:ext cx="77048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>
                <a:solidFill>
                  <a:srgbClr val="F79646"/>
                </a:solidFill>
              </a:rPr>
              <a:t>Как из 30 – 4?</a:t>
            </a:r>
            <a:endParaRPr lang="ru-RU" sz="5000" dirty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76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75608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dirty="0" smtClean="0">
                <a:solidFill>
                  <a:srgbClr val="F79646"/>
                </a:solidFill>
              </a:rPr>
              <a:t>Домашняя работа:</a:t>
            </a:r>
            <a:endParaRPr lang="ru-RU" sz="5000" dirty="0">
              <a:solidFill>
                <a:srgbClr val="F7964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2564904"/>
            <a:ext cx="52565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>
                <a:solidFill>
                  <a:srgbClr val="F79646"/>
                </a:solidFill>
              </a:rPr>
              <a:t> с. 2 № 5 (2), № 7 ( 2), № 8 (1).</a:t>
            </a:r>
            <a:endParaRPr lang="ru-RU" sz="5000" dirty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779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22291" y="142852"/>
            <a:ext cx="65588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Дополни до 10 числа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4" descr="зна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9286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23528" y="2420888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5,   7,   9,   6,   8.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1928802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836712"/>
            <a:ext cx="87849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dirty="0" smtClean="0">
                <a:solidFill>
                  <a:srgbClr val="FF0000"/>
                </a:solidFill>
              </a:rPr>
              <a:t>Назови разрядные слагаемые чисел:</a:t>
            </a:r>
            <a:endParaRPr lang="ru-RU" sz="5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2564904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56,   78,   35.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4293096"/>
            <a:ext cx="66967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dirty="0" smtClean="0">
                <a:solidFill>
                  <a:srgbClr val="FF0000"/>
                </a:solidFill>
              </a:rPr>
              <a:t>№ 3 с 2</a:t>
            </a:r>
            <a:endParaRPr lang="ru-RU" sz="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476672"/>
            <a:ext cx="6192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/>
              <a:t>90 = 80 + 10</a:t>
            </a:r>
            <a:endParaRPr lang="ru-RU" sz="50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412776"/>
            <a:ext cx="6192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/>
              <a:t>60 = 50 + 10</a:t>
            </a:r>
            <a:endParaRPr lang="ru-RU" sz="50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2348880"/>
            <a:ext cx="67687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/>
              <a:t>50 = 40 + 10</a:t>
            </a:r>
            <a:endParaRPr lang="ru-RU" sz="5000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3212976"/>
            <a:ext cx="6192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/>
              <a:t>70 = 60 + 10</a:t>
            </a:r>
            <a:endParaRPr lang="ru-RU" sz="5000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4077072"/>
            <a:ext cx="540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/>
              <a:t>40 = 30 + 10</a:t>
            </a:r>
            <a:endParaRPr lang="ru-RU" sz="5000" dirty="0"/>
          </a:p>
        </p:txBody>
      </p:sp>
      <p:sp>
        <p:nvSpPr>
          <p:cNvPr id="9" name="TextBox 8"/>
          <p:cNvSpPr txBox="1"/>
          <p:nvPr/>
        </p:nvSpPr>
        <p:spPr>
          <a:xfrm>
            <a:off x="2483768" y="5301208"/>
            <a:ext cx="5400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0" dirty="0" smtClean="0">
                <a:solidFill>
                  <a:srgbClr val="FF0000"/>
                </a:solidFill>
              </a:rPr>
              <a:t>№ 4   с 2</a:t>
            </a:r>
            <a:endParaRPr lang="ru-RU" sz="7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192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3108" y="50004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337" y="500042"/>
            <a:ext cx="78274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прочитайте и объясните: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556792"/>
            <a:ext cx="281684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34 + 6</a:t>
            </a:r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=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429000"/>
            <a:ext cx="57040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34 = 3 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дес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+ 4 ед.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4869160"/>
            <a:ext cx="523927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ед. + 6ед = 10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75856" y="1556792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/>
                </a:solidFill>
              </a:rPr>
              <a:t>30 + 10 = 40</a:t>
            </a:r>
            <a:endParaRPr lang="ru-RU" sz="60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80728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79646"/>
                </a:solidFill>
              </a:rPr>
              <a:t>Правило с 2</a:t>
            </a:r>
            <a:endParaRPr lang="ru-RU" sz="5400" dirty="0">
              <a:solidFill>
                <a:srgbClr val="F7964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2708920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79646"/>
                </a:solidFill>
              </a:rPr>
              <a:t>№ 5 ( 1 )</a:t>
            </a:r>
            <a:endParaRPr lang="ru-RU" sz="5400" dirty="0">
              <a:solidFill>
                <a:srgbClr val="F7964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4941168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79646"/>
                </a:solidFill>
              </a:rPr>
              <a:t>№ 6</a:t>
            </a:r>
            <a:endParaRPr lang="ru-RU" sz="5400" dirty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911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3108" y="50004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337" y="500042"/>
            <a:ext cx="78274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прочитайте и объясните: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1370" y="1556792"/>
            <a:ext cx="266919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40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6</a:t>
            </a:r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=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10018" y="3429000"/>
            <a:ext cx="37631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40 = 30 + 10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70980" y="4869160"/>
            <a:ext cx="29046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 – 6 = 4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75856" y="1556792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/>
                </a:solidFill>
              </a:rPr>
              <a:t>30 + 4 = 34</a:t>
            </a:r>
            <a:endParaRPr lang="ru-RU" sz="6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275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5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836712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79646"/>
                </a:solidFill>
              </a:rPr>
              <a:t>Правило с 3</a:t>
            </a:r>
            <a:endParaRPr lang="ru-RU" sz="5400" dirty="0">
              <a:solidFill>
                <a:srgbClr val="F7964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76" y="2780928"/>
            <a:ext cx="525658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79646"/>
                </a:solidFill>
              </a:rPr>
              <a:t>Закрепляем № 7 ( 1 )</a:t>
            </a:r>
            <a:endParaRPr lang="ru-RU" sz="5400" dirty="0">
              <a:solidFill>
                <a:srgbClr val="F7964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4" y="548680"/>
            <a:ext cx="56886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dirty="0" smtClean="0"/>
              <a:t> </a:t>
            </a:r>
            <a:r>
              <a:rPr lang="ru-RU" sz="5000" dirty="0" smtClean="0">
                <a:solidFill>
                  <a:srgbClr val="F79646"/>
                </a:solidFill>
              </a:rPr>
              <a:t>№ 8 (2)</a:t>
            </a:r>
            <a:endParaRPr lang="ru-RU" sz="5000" dirty="0">
              <a:solidFill>
                <a:srgbClr val="F7964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1844824"/>
            <a:ext cx="14401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79646"/>
                </a:solidFill>
              </a:rPr>
              <a:t>I -</a:t>
            </a:r>
          </a:p>
          <a:p>
            <a:r>
              <a:rPr lang="en-US" sz="6000" dirty="0" smtClean="0">
                <a:solidFill>
                  <a:srgbClr val="F79646"/>
                </a:solidFill>
              </a:rPr>
              <a:t>II –</a:t>
            </a:r>
          </a:p>
          <a:p>
            <a:r>
              <a:rPr lang="en-US" sz="6000" dirty="0" smtClean="0">
                <a:solidFill>
                  <a:srgbClr val="F79646"/>
                </a:solidFill>
              </a:rPr>
              <a:t>III -</a:t>
            </a:r>
            <a:endParaRPr lang="ru-RU" sz="6000" dirty="0">
              <a:solidFill>
                <a:srgbClr val="F7964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1844824"/>
            <a:ext cx="1872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79646"/>
                </a:solidFill>
              </a:rPr>
              <a:t>24 </a:t>
            </a:r>
            <a:r>
              <a:rPr lang="ru-RU" sz="6000" dirty="0" smtClean="0">
                <a:solidFill>
                  <a:srgbClr val="F79646"/>
                </a:solidFill>
              </a:rPr>
              <a:t>ч.</a:t>
            </a:r>
            <a:endParaRPr lang="ru-RU" sz="6000" dirty="0">
              <a:solidFill>
                <a:srgbClr val="F7964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9752" y="2708920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79646"/>
                </a:solidFill>
              </a:rPr>
              <a:t>(24 + 6) ч.</a:t>
            </a:r>
            <a:endParaRPr lang="ru-RU" sz="6000" dirty="0">
              <a:solidFill>
                <a:srgbClr val="F7964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3768" y="3573016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79646"/>
                </a:solidFill>
              </a:rPr>
              <a:t>( 24 – 3 ) ч.</a:t>
            </a:r>
            <a:endParaRPr lang="ru-RU" sz="6000" dirty="0">
              <a:solidFill>
                <a:srgbClr val="F79646"/>
              </a:solidFill>
            </a:endParaRPr>
          </a:p>
        </p:txBody>
      </p:sp>
      <p:sp>
        <p:nvSpPr>
          <p:cNvPr id="10" name="Управляющая кнопка: справка 9">
            <a:hlinkClick r:id="" action="ppaction://noaction" highlightClick="1"/>
          </p:cNvPr>
          <p:cNvSpPr/>
          <p:nvPr/>
        </p:nvSpPr>
        <p:spPr>
          <a:xfrm>
            <a:off x="7236296" y="2924944"/>
            <a:ext cx="1042416" cy="1042416"/>
          </a:xfrm>
          <a:prstGeom prst="actionButtonHelp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крывающая фигурная скобка 10"/>
          <p:cNvSpPr/>
          <p:nvPr/>
        </p:nvSpPr>
        <p:spPr>
          <a:xfrm>
            <a:off x="6012160" y="2204864"/>
            <a:ext cx="1019544" cy="252028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226</Words>
  <Application>Microsoft Macintosh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Vladimir Belyakov</cp:lastModifiedBy>
  <cp:revision>55</cp:revision>
  <dcterms:created xsi:type="dcterms:W3CDTF">2011-05-14T06:54:10Z</dcterms:created>
  <dcterms:modified xsi:type="dcterms:W3CDTF">2015-11-21T11:12:15Z</dcterms:modified>
</cp:coreProperties>
</file>