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2"/>
  </p:notesMasterIdLst>
  <p:sldIdLst>
    <p:sldId id="256" r:id="rId2"/>
    <p:sldId id="258" r:id="rId3"/>
    <p:sldId id="260" r:id="rId4"/>
    <p:sldId id="261" r:id="rId5"/>
    <p:sldId id="259" r:id="rId6"/>
    <p:sldId id="265" r:id="rId7"/>
    <p:sldId id="264" r:id="rId8"/>
    <p:sldId id="263" r:id="rId9"/>
    <p:sldId id="262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6750317-AC58-45ED-8AF4-956F9C5B249E}">
          <p14:sldIdLst>
            <p14:sldId id="256"/>
            <p14:sldId id="258"/>
            <p14:sldId id="260"/>
            <p14:sldId id="261"/>
            <p14:sldId id="259"/>
            <p14:sldId id="265"/>
            <p14:sldId id="264"/>
            <p14:sldId id="263"/>
            <p14:sldId id="262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7" autoAdjust="0"/>
    <p:restoredTop sz="94660"/>
  </p:normalViewPr>
  <p:slideViewPr>
    <p:cSldViewPr>
      <p:cViewPr>
        <p:scale>
          <a:sx n="78" d="100"/>
          <a:sy n="78" d="100"/>
        </p:scale>
        <p:origin x="-1092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06/relationships/vbaProject" Target="vbaProject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от 08.10.2011 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131662-8875-4E84-BC6B-F057167AD8AA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7A61F3-101E-4C70-910F-5EEC02D723F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7" Type="http://schemas.openxmlformats.org/officeDocument/2006/relationships/image" Target="../media/image6.w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43" y="25"/>
            <a:ext cx="9166685" cy="6858000"/>
          </a:xfrm>
          <a:prstGeom prst="rect">
            <a:avLst/>
          </a:prstGeom>
        </p:spPr>
      </p:pic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8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51182" y="1103536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1169223" y="914400"/>
            <a:ext cx="7291209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0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Интерактивный тест</a:t>
            </a:r>
          </a:p>
          <a:p>
            <a:pPr algn="ctr"/>
            <a:r>
              <a:rPr lang="ru-RU" sz="40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п</a:t>
            </a:r>
            <a:r>
              <a:rPr lang="ru-RU" sz="4000" b="1" cap="none" spc="0" dirty="0" smtClean="0">
                <a:ln w="17780" cmpd="sng">
                  <a:noFill/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 математике</a:t>
            </a:r>
            <a:endParaRPr lang="ru-RU" sz="4000" b="1" cap="none" spc="0" dirty="0">
              <a:ln w="17780" cmpd="sng">
                <a:noFill/>
                <a:prstDash val="solid"/>
                <a:miter lim="800000"/>
              </a:ln>
              <a:solidFill>
                <a:srgbClr val="7030A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mtClean="0"/>
              <a:t>Табличное умножение и деление</a:t>
            </a:r>
          </a:p>
          <a:p>
            <a:r>
              <a:rPr lang="ru-RU" smtClean="0"/>
              <a:t>3 класс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60184" y="4077072"/>
            <a:ext cx="80694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Пушкина Ольга Ивановна, учитель начальных классов</a:t>
            </a:r>
          </a:p>
          <a:p>
            <a:pPr lvl="0" algn="ctr">
              <a:lnSpc>
                <a:spcPct val="150000"/>
              </a:lnSpc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МОУ  </a:t>
            </a: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Деяновской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ОШ   </a:t>
            </a: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Пильнинского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района  Нижегородской    области</a:t>
            </a: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90" name="TextBox1" r:id="rId3" imgW="2952720" imgH="285840"/>
        </mc:Choice>
        <mc:Fallback>
          <p:control name="TextBox1" r:id="rId3" imgW="2952720" imgH="2858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92450" y="5445125"/>
                  <a:ext cx="2952750" cy="288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3" name="Treug2"/>
          <p:cNvSpPr/>
          <p:nvPr/>
        </p:nvSpPr>
        <p:spPr>
          <a:xfrm rot="16200000">
            <a:off x="6722618" y="6416802"/>
            <a:ext cx="287274" cy="273050"/>
          </a:xfrm>
          <a:prstGeom prst="triangle">
            <a:avLst/>
          </a:prstGeom>
          <a:solidFill>
            <a:srgbClr val="777777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534924" y="620688"/>
            <a:ext cx="81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Как можно представить число 32 в виде </a:t>
            </a:r>
            <a:r>
              <a:rPr lang="ru-RU" sz="3200" b="1" dirty="0" smtClean="0"/>
              <a:t>произведения</a:t>
            </a:r>
            <a:r>
              <a:rPr lang="ru-RU" sz="2800" b="1" dirty="0" smtClean="0"/>
              <a:t> двух чисел?</a:t>
            </a:r>
            <a:endParaRPr lang="ru-RU" sz="2800" b="1" dirty="0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326010" y="2109152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4.9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33500" y="2667000"/>
            <a:ext cx="1150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33500" y="3392170"/>
            <a:ext cx="700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26011" y="4027170"/>
            <a:ext cx="700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555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34924" y="476672"/>
            <a:ext cx="8455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Какое  число  при делении на 7 даёт в частном 4? </a:t>
            </a:r>
            <a:endParaRPr lang="ru-RU" sz="36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326010" y="2109152"/>
            <a:ext cx="533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24</a:t>
            </a:r>
            <a:endParaRPr lang="ru-RU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333500" y="2667000"/>
            <a:ext cx="653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33500" y="3392170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26011" y="4027170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351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43064" y="620688"/>
            <a:ext cx="81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Во </a:t>
            </a:r>
            <a:r>
              <a:rPr lang="ru-RU" sz="3600" b="1" dirty="0" smtClean="0"/>
              <a:t>сколько </a:t>
            </a:r>
            <a:r>
              <a:rPr lang="ru-RU" sz="3600" b="1" dirty="0" smtClean="0"/>
              <a:t>раз надо увеличить 9, чтобы получить 27?</a:t>
            </a:r>
            <a:endParaRPr lang="ru-RU" sz="36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326010" y="2109152"/>
            <a:ext cx="106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раза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33500" y="2667000"/>
            <a:ext cx="1366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раза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64694" y="3310493"/>
            <a:ext cx="114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раза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86923" y="3972052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раз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4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34924" y="620688"/>
            <a:ext cx="81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Какое число надо  уменьшить  в 4 раза, чтобы получить 6?</a:t>
            </a:r>
            <a:endParaRPr lang="ru-RU" sz="36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326010" y="2109152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20</a:t>
            </a:r>
            <a:endParaRPr lang="ru-RU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333500" y="2667000"/>
            <a:ext cx="653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33500" y="3392170"/>
            <a:ext cx="533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26011" y="4027170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835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34924" y="620688"/>
            <a:ext cx="81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 значение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которое получится при решении уравнения 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x: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3=6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26010" y="2109152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70000" y="2667000"/>
            <a:ext cx="102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</a:t>
            </a:r>
            <a:r>
              <a:rPr lang="en-US" sz="2400" b="1" dirty="0" smtClean="0"/>
              <a:t>x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=18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70000" y="3392170"/>
            <a:ext cx="102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=24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26011" y="4027170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 </a:t>
            </a:r>
            <a:r>
              <a:rPr lang="en-US" sz="2400" b="1" dirty="0" smtClean="0"/>
              <a:t>x</a:t>
            </a:r>
            <a:r>
              <a:rPr lang="ru-RU" sz="2400" b="1" dirty="0" smtClean="0"/>
              <a:t>=9</a:t>
            </a:r>
            <a:endParaRPr lang="ru-RU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387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34924" y="620688"/>
            <a:ext cx="81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Укажи выражение, в котором первым надо выполнить вычитание.</a:t>
            </a:r>
            <a:endParaRPr lang="ru-RU" sz="2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326010" y="2109152"/>
            <a:ext cx="1814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32: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(17-9)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.7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33500" y="2667000"/>
            <a:ext cx="1870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45-6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.3: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33500" y="3392170"/>
            <a:ext cx="1514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27: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9 -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26011" y="4027170"/>
            <a:ext cx="1552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9: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– 6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:2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694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34924" y="620688"/>
            <a:ext cx="81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Какой знак надо поставить при сравнении выражений: </a:t>
            </a:r>
            <a:r>
              <a:rPr lang="ru-RU" sz="2800" b="1" dirty="0" smtClean="0"/>
              <a:t>28: </a:t>
            </a:r>
            <a:r>
              <a:rPr lang="ru-RU" sz="2800" b="1" dirty="0" smtClean="0"/>
              <a:t>4 и 24 </a:t>
            </a:r>
            <a:r>
              <a:rPr lang="ru-RU" sz="2800" b="1" dirty="0" smtClean="0"/>
              <a:t>:3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326010" y="2109152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33500" y="2667000"/>
            <a:ext cx="653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33500" y="3392170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26011" y="4027170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866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2"/>
            <a:ext cx="290068" cy="301752"/>
            <a:chOff x="6712712" y="6395212"/>
            <a:chExt cx="290068" cy="301752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4"/>
              <a:ext cx="298450" cy="284226"/>
            </a:xfrm>
            <a:prstGeom prst="triangl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9" cy="251968"/>
            </a:xfrm>
            <a:prstGeom prst="triangle">
              <a:avLst/>
            </a:pr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2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10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10" y="2085975"/>
              <a:ext cx="287909" cy="287909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rgbClr val="000000"/>
                </a:gs>
              </a:gsLst>
              <a:lin ang="13500000" scaled="1"/>
              <a:tileRect/>
            </a:gra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4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80"/>
            </a:xfrm>
            <a:prstGeom prst="ellipse">
              <a:avLst/>
            </a:prstGeom>
            <a:solidFill>
              <a:schemeClr val="hlink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43064" y="462340"/>
            <a:ext cx="81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знаки арифметический действий надо записать по порядку слева направо, чтобы равенство 6○3 ○9=18 стало верным?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26010" y="2109152"/>
            <a:ext cx="107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«.»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«:»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33500" y="2667000"/>
            <a:ext cx="1510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«:»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«:»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33500" y="3392170"/>
            <a:ext cx="1156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«:»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«.»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26011" y="4027170"/>
            <a:ext cx="107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«.»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«.»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962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SB" val="5"/>
  <p:tag name="TFO" val="False"/>
  <p:tag name="TFF" val="True"/>
  <p:tag name="TK" val="0.9"/>
  <p:tag name="TFM" val="True"/>
  <p:tag name="TFT" val="True"/>
  <p:tag name="TTIM" val="10"/>
  <p:tag name="TFC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</TotalTime>
  <Words>374</Words>
  <Application>Microsoft Office PowerPoint</Application>
  <PresentationFormat>Экран (4:3)</PresentationFormat>
  <Paragraphs>133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Россошанская школа-интернат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Пользователь Windows</cp:lastModifiedBy>
  <cp:revision>170</cp:revision>
  <dcterms:created xsi:type="dcterms:W3CDTF">2011-08-18T05:12:14Z</dcterms:created>
  <dcterms:modified xsi:type="dcterms:W3CDTF">2015-11-21T16:55:18Z</dcterms:modified>
</cp:coreProperties>
</file>