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61" r:id="rId4"/>
    <p:sldId id="257" r:id="rId5"/>
    <p:sldId id="263" r:id="rId6"/>
    <p:sldId id="281" r:id="rId7"/>
    <p:sldId id="264" r:id="rId8"/>
    <p:sldId id="265" r:id="rId9"/>
    <p:sldId id="267" r:id="rId10"/>
    <p:sldId id="282" r:id="rId11"/>
    <p:sldId id="270" r:id="rId12"/>
    <p:sldId id="283" r:id="rId13"/>
    <p:sldId id="271" r:id="rId14"/>
    <p:sldId id="269" r:id="rId15"/>
    <p:sldId id="272" r:id="rId16"/>
    <p:sldId id="274" r:id="rId17"/>
    <p:sldId id="288" r:id="rId18"/>
    <p:sldId id="287" r:id="rId19"/>
    <p:sldId id="273" r:id="rId20"/>
    <p:sldId id="275" r:id="rId21"/>
    <p:sldId id="276" r:id="rId22"/>
    <p:sldId id="277" r:id="rId23"/>
    <p:sldId id="28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CF03-842A-4727-AD6F-B3B3EE893A9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7CFBB-62BE-4DC1-9C90-01319E7E9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CFBB-62BE-4DC1-9C90-01319E7E90E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CFBB-62BE-4DC1-9C90-01319E7E90E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2844" y="1857364"/>
            <a:ext cx="8643998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Мастер- класс</a:t>
            </a:r>
            <a:br>
              <a:rPr lang="ru-RU" sz="4000" b="1" i="1" dirty="0" smtClean="0"/>
            </a:br>
            <a:r>
              <a:rPr lang="ru-RU" sz="4000" b="1" i="1" dirty="0" smtClean="0"/>
              <a:t>«</a:t>
            </a:r>
            <a:r>
              <a:rPr lang="ru-RU" sz="4000" b="1" i="1" dirty="0" err="1" smtClean="0"/>
              <a:t>Самомассаж</a:t>
            </a:r>
            <a:r>
              <a:rPr lang="ru-RU" sz="4000" b="1" i="1" dirty="0" smtClean="0"/>
              <a:t> кистей и пальцев рук»</a:t>
            </a:r>
            <a:endParaRPr lang="ru-RU" sz="4000" b="1" i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57224" y="4000504"/>
            <a:ext cx="271467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1 категории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Бугрова Н.А.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64399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МДОУ детский сад №34 «Улыбка» компенсирующего вида г. Кинешма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2780928"/>
            <a:ext cx="316835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85728"/>
            <a:ext cx="8568952" cy="60722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Использование предметов: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- способствует хорошему эмоциональному настроению,</a:t>
            </a:r>
          </a:p>
          <a:p>
            <a:pPr>
              <a:buNone/>
            </a:pPr>
            <a:r>
              <a:rPr lang="ru-RU" sz="3600" b="1" dirty="0" smtClean="0"/>
              <a:t> - стимулирует умственную деятельность, </a:t>
            </a:r>
          </a:p>
          <a:p>
            <a:pPr>
              <a:buNone/>
            </a:pPr>
            <a:r>
              <a:rPr lang="ru-RU" sz="3600" b="1" dirty="0" smtClean="0"/>
              <a:t> - повышает общий тонус, </a:t>
            </a:r>
          </a:p>
          <a:p>
            <a:pPr>
              <a:buNone/>
            </a:pPr>
            <a:r>
              <a:rPr lang="ru-RU" sz="3600" b="1" dirty="0" smtClean="0"/>
              <a:t> - снижает </a:t>
            </a:r>
            <a:r>
              <a:rPr lang="ru-RU" sz="3600" b="1" dirty="0" err="1" smtClean="0"/>
              <a:t>психоэмоциональное</a:t>
            </a:r>
            <a:r>
              <a:rPr lang="ru-RU" sz="3600" b="1" dirty="0" smtClean="0"/>
              <a:t> напряжение, </a:t>
            </a:r>
          </a:p>
          <a:p>
            <a:pPr>
              <a:buNone/>
            </a:pPr>
            <a:r>
              <a:rPr lang="ru-RU" sz="3600" b="1" dirty="0" smtClean="0"/>
              <a:t> - координирует движения пальцев рук,</a:t>
            </a:r>
          </a:p>
          <a:p>
            <a:pPr>
              <a:buNone/>
            </a:pPr>
            <a:r>
              <a:rPr lang="ru-RU" sz="3600" b="1" dirty="0" smtClean="0"/>
              <a:t> - расширяет словарный запас, </a:t>
            </a:r>
          </a:p>
          <a:p>
            <a:pPr>
              <a:buNone/>
            </a:pPr>
            <a:r>
              <a:rPr lang="ru-RU" sz="3600" b="1" dirty="0" smtClean="0"/>
              <a:t> - приучает руку к осознанным, точным, целенаправленным движениям.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с помощью </a:t>
            </a:r>
            <a:r>
              <a:rPr lang="ru-RU" sz="3200" dirty="0" err="1" smtClean="0">
                <a:solidFill>
                  <a:srgbClr val="FF0000"/>
                </a:solidFill>
              </a:rPr>
              <a:t>массажера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Су-Джок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3710786" cy="5429288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7200" b="1" dirty="0" smtClean="0"/>
              <a:t>Раз, два, три, четыре, пять!</a:t>
            </a:r>
            <a:br>
              <a:rPr lang="ru-RU" sz="7200" b="1" dirty="0" smtClean="0"/>
            </a:br>
            <a:r>
              <a:rPr lang="ru-RU" sz="7200" b="1" dirty="0" smtClean="0"/>
              <a:t>Пружинку будем  мы катать!</a:t>
            </a:r>
          </a:p>
          <a:p>
            <a:pPr fontAlgn="t"/>
            <a:r>
              <a:rPr lang="ru-RU" sz="7200" b="1" dirty="0" smtClean="0"/>
              <a:t>Вот нашли большой мы пальчик</a:t>
            </a:r>
            <a:br>
              <a:rPr lang="ru-RU" sz="7200" b="1" dirty="0" smtClean="0"/>
            </a:br>
            <a:r>
              <a:rPr lang="ru-RU" sz="7200" b="1" dirty="0" smtClean="0"/>
              <a:t>Он попрыгает, как зайчик!</a:t>
            </a:r>
            <a:br>
              <a:rPr lang="ru-RU" sz="7200" b="1" dirty="0" smtClean="0"/>
            </a:br>
            <a:r>
              <a:rPr lang="ru-RU" sz="7200" b="1" dirty="0" smtClean="0"/>
              <a:t>Вверх-вниз, вверх-вниз</a:t>
            </a:r>
            <a:br>
              <a:rPr lang="ru-RU" sz="7200" b="1" dirty="0" smtClean="0"/>
            </a:br>
            <a:r>
              <a:rPr lang="ru-RU" sz="7200" b="1" dirty="0" smtClean="0"/>
              <a:t>Ты, </a:t>
            </a:r>
            <a:r>
              <a:rPr lang="ru-RU" sz="7200" b="1" dirty="0" err="1" smtClean="0"/>
              <a:t>пружиночка</a:t>
            </a:r>
            <a:r>
              <a:rPr lang="ru-RU" sz="7200" b="1" dirty="0" smtClean="0"/>
              <a:t>, катись!</a:t>
            </a:r>
          </a:p>
          <a:p>
            <a:pPr fontAlgn="t"/>
            <a:r>
              <a:rPr lang="ru-RU" sz="7200" b="1" dirty="0" smtClean="0"/>
              <a:t>Указательный поймаем    </a:t>
            </a:r>
            <a:br>
              <a:rPr lang="ru-RU" sz="7200" b="1" dirty="0" smtClean="0"/>
            </a:br>
            <a:r>
              <a:rPr lang="ru-RU" sz="7200" b="1" dirty="0" smtClean="0"/>
              <a:t>И пружинку покатаем.</a:t>
            </a:r>
            <a:br>
              <a:rPr lang="ru-RU" sz="7200" b="1" dirty="0" smtClean="0"/>
            </a:br>
            <a:r>
              <a:rPr lang="ru-RU" sz="7200" b="1" dirty="0" smtClean="0"/>
              <a:t>Вверх-вниз, вверх-вниз</a:t>
            </a:r>
            <a:br>
              <a:rPr lang="ru-RU" sz="7200" b="1" dirty="0" smtClean="0"/>
            </a:br>
            <a:r>
              <a:rPr lang="ru-RU" sz="7200" b="1" dirty="0" smtClean="0"/>
              <a:t>Ты, </a:t>
            </a:r>
            <a:r>
              <a:rPr lang="ru-RU" sz="7200" b="1" dirty="0" err="1" smtClean="0"/>
              <a:t>пружиночка</a:t>
            </a:r>
            <a:r>
              <a:rPr lang="ru-RU" sz="7200" b="1" dirty="0" smtClean="0"/>
              <a:t>, катись!</a:t>
            </a:r>
          </a:p>
          <a:p>
            <a:pPr fontAlgn="t"/>
            <a:r>
              <a:rPr lang="ru-RU" sz="7200" b="1" dirty="0" smtClean="0"/>
              <a:t>Где ты, наш середнячок,</a:t>
            </a:r>
            <a:br>
              <a:rPr lang="ru-RU" sz="7200" b="1" dirty="0" smtClean="0"/>
            </a:br>
            <a:r>
              <a:rPr lang="ru-RU" sz="7200" b="1" dirty="0" smtClean="0"/>
              <a:t>Ты ложись-ка на бочок!</a:t>
            </a:r>
            <a:br>
              <a:rPr lang="ru-RU" sz="7200" b="1" dirty="0" smtClean="0"/>
            </a:br>
            <a:r>
              <a:rPr lang="ru-RU" sz="7200" b="1" dirty="0" smtClean="0"/>
              <a:t>Вверх-вниз, вверх-вниз</a:t>
            </a:r>
            <a:br>
              <a:rPr lang="ru-RU" sz="7200" b="1" dirty="0" smtClean="0"/>
            </a:br>
            <a:r>
              <a:rPr lang="ru-RU" sz="7200" b="1" dirty="0" smtClean="0"/>
              <a:t>Ты, </a:t>
            </a:r>
            <a:r>
              <a:rPr lang="ru-RU" sz="7200" b="1" dirty="0" err="1" smtClean="0"/>
              <a:t>пружиночка</a:t>
            </a:r>
            <a:r>
              <a:rPr lang="ru-RU" sz="7200" b="1" dirty="0" smtClean="0"/>
              <a:t>, катись!</a:t>
            </a:r>
          </a:p>
          <a:p>
            <a:pPr fontAlgn="t"/>
            <a:r>
              <a:rPr lang="ru-RU" sz="7200" b="1" i="1" dirty="0" smtClean="0"/>
              <a:t> </a:t>
            </a:r>
            <a:r>
              <a:rPr lang="ru-RU" sz="7200" b="1" dirty="0" smtClean="0"/>
              <a:t>Кольца любит безымянный.</a:t>
            </a:r>
            <a:br>
              <a:rPr lang="ru-RU" sz="7200" b="1" dirty="0" smtClean="0"/>
            </a:br>
            <a:r>
              <a:rPr lang="ru-RU" sz="7200" b="1" dirty="0" smtClean="0"/>
              <a:t>Покажись-ка, наш желанный!</a:t>
            </a:r>
            <a:br>
              <a:rPr lang="ru-RU" sz="7200" b="1" dirty="0" smtClean="0"/>
            </a:br>
            <a:r>
              <a:rPr lang="ru-RU" sz="7200" b="1" dirty="0" smtClean="0"/>
              <a:t>Вверх-вниз, вверх-вниз</a:t>
            </a:r>
            <a:br>
              <a:rPr lang="ru-RU" sz="7200" b="1" dirty="0" smtClean="0"/>
            </a:br>
            <a:r>
              <a:rPr lang="ru-RU" sz="7200" b="1" dirty="0" smtClean="0"/>
              <a:t>Ты, </a:t>
            </a:r>
            <a:r>
              <a:rPr lang="ru-RU" sz="7200" b="1" dirty="0" err="1" smtClean="0"/>
              <a:t>пружиночка</a:t>
            </a:r>
            <a:r>
              <a:rPr lang="ru-RU" sz="7200" b="1" dirty="0" smtClean="0"/>
              <a:t>, катись!</a:t>
            </a:r>
          </a:p>
          <a:p>
            <a:pPr fontAlgn="t"/>
            <a:r>
              <a:rPr lang="ru-RU" sz="7200" b="1" dirty="0" smtClean="0"/>
              <a:t>Вот наш пальчик маленький</a:t>
            </a:r>
            <a:br>
              <a:rPr lang="ru-RU" sz="7200" b="1" dirty="0" smtClean="0"/>
            </a:br>
            <a:r>
              <a:rPr lang="ru-RU" sz="7200" b="1" dirty="0" smtClean="0"/>
              <a:t>Самый он удаленький!</a:t>
            </a:r>
            <a:br>
              <a:rPr lang="ru-RU" sz="7200" b="1" dirty="0" smtClean="0"/>
            </a:br>
            <a:r>
              <a:rPr lang="ru-RU" sz="7200" b="1" dirty="0" smtClean="0"/>
              <a:t>Вверх-вниз, вверх-вниз</a:t>
            </a:r>
          </a:p>
          <a:p>
            <a:pPr fontAlgn="t"/>
            <a:r>
              <a:rPr lang="ru-RU" sz="7200" b="1" dirty="0" smtClean="0"/>
              <a:t>Ты, </a:t>
            </a:r>
            <a:r>
              <a:rPr lang="ru-RU" sz="7200" b="1" dirty="0" err="1" smtClean="0"/>
              <a:t>пружиночка</a:t>
            </a:r>
            <a:r>
              <a:rPr lang="ru-RU" sz="7200" b="1" dirty="0" smtClean="0"/>
              <a:t>, катись!</a:t>
            </a:r>
          </a:p>
          <a:p>
            <a:endParaRPr lang="ru-RU" sz="2400" dirty="0"/>
          </a:p>
        </p:txBody>
      </p:sp>
      <p:pic>
        <p:nvPicPr>
          <p:cNvPr id="27650" name="Picture 2" descr="другие / Разное / Массажеры / Товары для здоровья / Все для комфорта / Ката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8670"/>
            <a:ext cx="2181091" cy="1994141"/>
          </a:xfrm>
          <a:prstGeom prst="rect">
            <a:avLst/>
          </a:prstGeom>
          <a:noFill/>
        </p:spPr>
      </p:pic>
      <p:pic>
        <p:nvPicPr>
          <p:cNvPr id="27652" name="Picture 4" descr="http://5-bal.ru/pars_docs/refs/1/892/892_html_m14ea68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00372"/>
            <a:ext cx="5202243" cy="362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04917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с помощью массажного мяча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7929618" cy="264320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Я мячом круги катаю (между ладоней по кругу),</a:t>
            </a:r>
            <a:br>
              <a:rPr lang="ru-RU" sz="2000" b="1" i="1" dirty="0" smtClean="0"/>
            </a:br>
            <a:r>
              <a:rPr lang="ru-RU" sz="2000" b="1" i="1" dirty="0" smtClean="0"/>
              <a:t>Взад-вперед его гоняю (движения вверх-вниз),</a:t>
            </a:r>
            <a:br>
              <a:rPr lang="ru-RU" sz="2000" b="1" i="1" dirty="0" smtClean="0"/>
            </a:br>
            <a:r>
              <a:rPr lang="ru-RU" sz="2000" b="1" i="1" dirty="0" smtClean="0"/>
              <a:t>Им поглажу я ладошку,</a:t>
            </a:r>
            <a:br>
              <a:rPr lang="ru-RU" sz="2000" b="1" i="1" dirty="0" smtClean="0"/>
            </a:br>
            <a:r>
              <a:rPr lang="ru-RU" sz="2000" b="1" i="1" dirty="0" smtClean="0"/>
              <a:t>А потом сожму немножко.</a:t>
            </a:r>
            <a:br>
              <a:rPr lang="ru-RU" sz="2000" b="1" i="1" dirty="0" smtClean="0"/>
            </a:br>
            <a:r>
              <a:rPr lang="ru-RU" sz="2000" b="1" i="1" dirty="0" smtClean="0"/>
              <a:t>Каждым пальцем мяч прижму</a:t>
            </a:r>
            <a:br>
              <a:rPr lang="ru-RU" sz="2000" b="1" i="1" dirty="0" smtClean="0"/>
            </a:br>
            <a:r>
              <a:rPr lang="ru-RU" sz="2000" b="1" i="1" dirty="0" smtClean="0"/>
              <a:t>И другой рукой начну.</a:t>
            </a:r>
            <a:br>
              <a:rPr lang="ru-RU" sz="2000" b="1" i="1" dirty="0" smtClean="0"/>
            </a:br>
            <a:r>
              <a:rPr lang="ru-RU" sz="2000" b="1" i="1" dirty="0" smtClean="0"/>
              <a:t>А теперь последний трюк -</a:t>
            </a:r>
            <a:br>
              <a:rPr lang="ru-RU" sz="2000" b="1" i="1" dirty="0" smtClean="0"/>
            </a:br>
            <a:r>
              <a:rPr lang="ru-RU" sz="2000" b="1" i="1" dirty="0" smtClean="0"/>
              <a:t>Мяч летает между рук (</a:t>
            </a:r>
            <a:r>
              <a:rPr lang="ru-RU" sz="2000" b="1" i="1" dirty="0" err="1" smtClean="0"/>
              <a:t>переброс</a:t>
            </a:r>
            <a:r>
              <a:rPr lang="ru-RU" sz="2000" b="1" i="1" dirty="0" smtClean="0"/>
              <a:t> мяча из руки в руку)</a:t>
            </a:r>
            <a:endParaRPr lang="ru-RU" sz="2000" b="1" dirty="0" smtClean="0"/>
          </a:p>
          <a:p>
            <a:endParaRPr lang="ru-RU" sz="2400" dirty="0"/>
          </a:p>
        </p:txBody>
      </p:sp>
      <p:pic>
        <p:nvPicPr>
          <p:cNvPr id="28674" name="Picture 2" descr="Массажные мячи Сеть ортопедических салонов АВИОНИКА - Бандаж, ортопедические стельки, Orlett, трикотаж, ортопедическая обувь.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160"/>
            <a:ext cx="4593122" cy="305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52227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грецкими орехами, каштанами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Массаж и самомассаж р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811588" cy="3384376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357298"/>
            <a:ext cx="4032448" cy="52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- Прокачу я свой орех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 ладоням снизу вверх,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 потом обратно,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чтоб стало мне приятно.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Научился два ореха между пальцами держать.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Это в школе мне поможет буквы ровные писать.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Три ореха я возьму, между пальцами зажму.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Раз, два, три, четыре, пять, орехи сложно удержать!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Я катаю мой орех, чтобы стал круглее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всех.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Вокруг Земли Луна летает,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 вот зачем – сама не знает.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71480"/>
            <a:ext cx="3643338" cy="158431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шишками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nsportal.ru/sites/default/files/2011/12/26/sl384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040047" cy="3030036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716016" y="980728"/>
            <a:ext cx="4071966" cy="1227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Самомассаж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веточками  ели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069686" cy="30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с помощью сухого бассейна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321050" cy="578645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Мы тесто месили, </a:t>
            </a:r>
          </a:p>
          <a:p>
            <a:pPr algn="ctr"/>
            <a:r>
              <a:rPr lang="ru-RU" sz="2400" b="1" dirty="0" smtClean="0"/>
              <a:t>месили, месили </a:t>
            </a:r>
          </a:p>
          <a:p>
            <a:pPr algn="ctr"/>
            <a:r>
              <a:rPr lang="ru-RU" sz="2400" b="1" dirty="0" smtClean="0"/>
              <a:t>Нас тщательно все </a:t>
            </a:r>
          </a:p>
          <a:p>
            <a:pPr algn="ctr"/>
            <a:r>
              <a:rPr lang="ru-RU" sz="2400" b="1" dirty="0" smtClean="0"/>
              <a:t>помесить попросили, </a:t>
            </a:r>
          </a:p>
          <a:p>
            <a:pPr algn="ctr"/>
            <a:r>
              <a:rPr lang="ru-RU" sz="2400" b="1" dirty="0" smtClean="0"/>
              <a:t>Но сколько не месим </a:t>
            </a:r>
          </a:p>
          <a:p>
            <a:pPr algn="ctr"/>
            <a:r>
              <a:rPr lang="ru-RU" sz="2400" b="1" dirty="0" smtClean="0"/>
              <a:t>и сколько не мнем, </a:t>
            </a:r>
          </a:p>
          <a:p>
            <a:pPr algn="ctr"/>
            <a:r>
              <a:rPr lang="ru-RU" sz="2400" b="1" dirty="0" smtClean="0"/>
              <a:t>Комочки опять </a:t>
            </a:r>
          </a:p>
          <a:p>
            <a:pPr algn="ctr"/>
            <a:r>
              <a:rPr lang="ru-RU" sz="2400" b="1" dirty="0" smtClean="0"/>
              <a:t>и опять достаем! </a:t>
            </a:r>
          </a:p>
          <a:p>
            <a:pPr algn="ctr"/>
            <a:r>
              <a:rPr lang="ru-RU" sz="2400" b="1" dirty="0" smtClean="0"/>
              <a:t>В ведре не соль, </a:t>
            </a:r>
          </a:p>
          <a:p>
            <a:pPr algn="ctr"/>
            <a:r>
              <a:rPr lang="ru-RU" sz="2400" b="1" dirty="0" smtClean="0"/>
              <a:t>совсем не соль,</a:t>
            </a:r>
          </a:p>
          <a:p>
            <a:pPr algn="ctr"/>
            <a:r>
              <a:rPr lang="ru-RU" sz="2400" b="1" dirty="0" smtClean="0"/>
              <a:t> А разноцветная фасоль,</a:t>
            </a:r>
          </a:p>
          <a:p>
            <a:pPr algn="ctr"/>
            <a:r>
              <a:rPr lang="ru-RU" sz="2400" b="1" dirty="0" smtClean="0"/>
              <a:t> На дне игрушки для детей, </a:t>
            </a:r>
          </a:p>
          <a:p>
            <a:pPr algn="ctr"/>
            <a:r>
              <a:rPr lang="ru-RU" sz="2400" b="1" dirty="0" smtClean="0"/>
              <a:t>Мы их достанем без затей!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860032" cy="417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b="1" dirty="0" smtClean="0">
                <a:solidFill>
                  <a:srgbClr val="FF0000"/>
                </a:solidFill>
              </a:rPr>
              <a:t> камнями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Массаж оздоровительный лечебными камнями для р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653136"/>
            <a:ext cx="2625045" cy="2016224"/>
          </a:xfrm>
          <a:prstGeom prst="rect">
            <a:avLst/>
          </a:prstGeom>
          <a:noFill/>
        </p:spPr>
      </p:pic>
      <p:pic>
        <p:nvPicPr>
          <p:cNvPr id="3076" name="Picture 4" descr="Нефрит и другие камни-целители - Интернет-магазин - BOLI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054602" cy="2054602"/>
          </a:xfrm>
          <a:prstGeom prst="rect">
            <a:avLst/>
          </a:prstGeom>
          <a:noFill/>
        </p:spPr>
      </p:pic>
      <p:pic>
        <p:nvPicPr>
          <p:cNvPr id="3078" name="Picture 6" descr="http://www.stone.infocream.ru/UserFiles/Image/ch_mas_jadeit/ch_mas_jadeit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653136"/>
            <a:ext cx="1449572" cy="2016224"/>
          </a:xfrm>
          <a:prstGeom prst="rect">
            <a:avLst/>
          </a:prstGeom>
          <a:noFill/>
        </p:spPr>
      </p:pic>
      <p:pic>
        <p:nvPicPr>
          <p:cNvPr id="3080" name="Picture 8" descr="http://dimassage.ru/userfiles/clauses/large/494_massazh-goryachimi-kamn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052736"/>
            <a:ext cx="4393708" cy="3240360"/>
          </a:xfrm>
          <a:prstGeom prst="rect">
            <a:avLst/>
          </a:prstGeom>
          <a:noFill/>
        </p:spPr>
      </p:pic>
      <p:pic>
        <p:nvPicPr>
          <p:cNvPr id="3082" name="Picture 10" descr="http://fitnessv.tomsk.ru/content/files/00/01/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744"/>
            <a:ext cx="3168352" cy="325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прищепками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Лечебные методы Тибета. Ревматизм :: Ревматизм плеча - 15 Я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891852" cy="5106110"/>
          </a:xfrm>
          <a:prstGeom prst="rect">
            <a:avLst/>
          </a:prstGeom>
          <a:noFill/>
        </p:spPr>
      </p:pic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1268760"/>
            <a:ext cx="3714776" cy="47625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Кусается больно котёнок – глупыш,</a:t>
            </a:r>
          </a:p>
          <a:p>
            <a:pPr algn="ctr"/>
            <a:r>
              <a:rPr lang="ru-RU" sz="2800" b="1" dirty="0" smtClean="0"/>
              <a:t>Он думает: </a:t>
            </a:r>
          </a:p>
          <a:p>
            <a:pPr algn="ctr"/>
            <a:r>
              <a:rPr lang="ru-RU" sz="2800" b="1" dirty="0" smtClean="0"/>
              <a:t>это не палец, а мышь.</a:t>
            </a:r>
          </a:p>
          <a:p>
            <a:pPr algn="ctr"/>
            <a:r>
              <a:rPr lang="ru-RU" sz="2800" b="1" dirty="0" smtClean="0"/>
              <a:t>– Но я не играю </a:t>
            </a:r>
          </a:p>
          <a:p>
            <a:pPr algn="ctr"/>
            <a:r>
              <a:rPr lang="ru-RU" sz="2800" b="1" dirty="0" smtClean="0"/>
              <a:t>с тобою, малыш!</a:t>
            </a:r>
          </a:p>
          <a:p>
            <a:pPr algn="ctr"/>
            <a:r>
              <a:rPr lang="ru-RU" sz="2800" b="1" dirty="0" smtClean="0"/>
              <a:t>– А будешь кусаться – скажу тебе «кыш»!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шестигранным карандашом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7848872" cy="2232248"/>
          </a:xfrm>
        </p:spPr>
        <p:txBody>
          <a:bodyPr>
            <a:noAutofit/>
          </a:bodyPr>
          <a:lstStyle/>
          <a:p>
            <a:endParaRPr lang="ru-RU" sz="2000" i="1" dirty="0" smtClean="0"/>
          </a:p>
          <a:p>
            <a:pPr algn="ctr"/>
            <a:r>
              <a:rPr lang="ru-RU" sz="2400" b="1" i="1" dirty="0" smtClean="0"/>
              <a:t>- Карандаш в руках катаю, между пальчиков верчу.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Непременно каждый пальчик быть послушным научу.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- Карандаш в руке катаю, я ладошки растираю.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Я ладошки разотру, рисовать потом пойду.</a:t>
            </a:r>
            <a:endParaRPr lang="ru-RU" sz="2400" b="1" dirty="0" smtClean="0"/>
          </a:p>
          <a:p>
            <a:pPr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массаж карандашами - Мои фотографии - Фотоальбомы - Учитель-логопед Семёнова Наталия Вячеслав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1"/>
            <a:ext cx="5616624" cy="374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172480" cy="5500726"/>
          </a:xfrm>
        </p:spPr>
        <p:txBody>
          <a:bodyPr>
            <a:noAutofit/>
          </a:bodyPr>
          <a:lstStyle/>
          <a:p>
            <a:r>
              <a:rPr lang="ru-RU" sz="3200" b="1" i="1" u="sng" dirty="0" smtClean="0"/>
              <a:t>Массаж</a:t>
            </a:r>
            <a:r>
              <a:rPr lang="ru-RU" sz="3200" b="1" dirty="0" smtClean="0"/>
              <a:t> – это совокупность приемов механического дозированного воздействия в виде трения, давления, вибрации, проводимых непосредственно на поверхности тела человека, как руками, так и специальными аппаратами, через воздушную, водную или другую среду.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u="sng" dirty="0" err="1" smtClean="0"/>
              <a:t>Самомассаж</a:t>
            </a:r>
            <a:r>
              <a:rPr lang="ru-RU" sz="3200" b="1" dirty="0" smtClean="0"/>
              <a:t> – это применение массажных приемов на самих себе. </a:t>
            </a:r>
            <a:endParaRPr lang="ru-RU" sz="3200" b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79512" y="188640"/>
            <a:ext cx="864399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</a:t>
            </a:r>
            <a:r>
              <a:rPr kumimoji="0" lang="ru-RU" sz="4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самомассаж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6556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dirty="0" smtClean="0">
                <a:solidFill>
                  <a:srgbClr val="FF0000"/>
                </a:solidFill>
              </a:rPr>
              <a:t> с помощью бумаги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672408" cy="58772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1, 2, 3, 4, 5!</a:t>
            </a:r>
            <a:br>
              <a:rPr lang="ru-RU" sz="2000" b="1" dirty="0" smtClean="0"/>
            </a:br>
            <a:r>
              <a:rPr lang="ru-RU" sz="2000" b="1" dirty="0" smtClean="0"/>
              <a:t>Мы бумажку будем мять!</a:t>
            </a:r>
            <a:br>
              <a:rPr lang="ru-RU" sz="2000" b="1" dirty="0" smtClean="0"/>
            </a:br>
            <a:r>
              <a:rPr lang="ru-RU" sz="2000" b="1" dirty="0" smtClean="0"/>
              <a:t>Мы бумажку будем мять!</a:t>
            </a:r>
            <a:br>
              <a:rPr lang="ru-RU" sz="2000" b="1" dirty="0" smtClean="0"/>
            </a:br>
            <a:r>
              <a:rPr lang="ru-RU" sz="2000" b="1" dirty="0" smtClean="0"/>
              <a:t>Свои ручки развивать!  </a:t>
            </a:r>
          </a:p>
          <a:p>
            <a:pPr algn="ctr"/>
            <a:r>
              <a:rPr lang="ru-RU" sz="2000" b="1" dirty="0" smtClean="0"/>
              <a:t>В ручку правую возьмём</a:t>
            </a:r>
            <a:br>
              <a:rPr lang="ru-RU" sz="2000" b="1" dirty="0" smtClean="0"/>
            </a:br>
            <a:r>
              <a:rPr lang="ru-RU" sz="2000" b="1" dirty="0" smtClean="0"/>
              <a:t>И чуть-чуть её помнём.</a:t>
            </a:r>
            <a:br>
              <a:rPr lang="ru-RU" sz="2000" b="1" dirty="0" smtClean="0"/>
            </a:br>
            <a:r>
              <a:rPr lang="ru-RU" sz="2000" b="1" dirty="0" smtClean="0"/>
              <a:t>Мы чуть-чуть её помнём</a:t>
            </a:r>
            <a:br>
              <a:rPr lang="ru-RU" sz="2000" b="1" dirty="0" smtClean="0"/>
            </a:br>
            <a:r>
              <a:rPr lang="ru-RU" sz="2000" b="1" dirty="0" smtClean="0"/>
              <a:t>Левой ручке отдаём.  </a:t>
            </a:r>
          </a:p>
          <a:p>
            <a:pPr algn="ctr"/>
            <a:r>
              <a:rPr lang="ru-RU" sz="2000" b="1" dirty="0" smtClean="0"/>
              <a:t>В ручку левую возьмём</a:t>
            </a:r>
            <a:br>
              <a:rPr lang="ru-RU" sz="2000" b="1" dirty="0" smtClean="0"/>
            </a:br>
            <a:r>
              <a:rPr lang="ru-RU" sz="2000" b="1" dirty="0" smtClean="0"/>
              <a:t>И чуть-чуть её помнём.</a:t>
            </a:r>
            <a:br>
              <a:rPr lang="ru-RU" sz="2000" b="1" dirty="0" smtClean="0"/>
            </a:br>
            <a:r>
              <a:rPr lang="ru-RU" sz="2000" b="1" dirty="0" smtClean="0"/>
              <a:t>Мы чуть-чуть её помнём</a:t>
            </a:r>
            <a:br>
              <a:rPr lang="ru-RU" sz="2000" b="1" dirty="0" smtClean="0"/>
            </a:br>
            <a:r>
              <a:rPr lang="ru-RU" sz="2000" b="1" dirty="0" smtClean="0"/>
              <a:t>И на стол быстрей кладём.  </a:t>
            </a:r>
          </a:p>
          <a:p>
            <a:pPr algn="ctr"/>
            <a:r>
              <a:rPr lang="ru-RU" sz="2000" b="1" dirty="0" smtClean="0"/>
              <a:t>На бумажку посмотри,</a:t>
            </a:r>
            <a:br>
              <a:rPr lang="ru-RU" sz="2000" b="1" dirty="0" smtClean="0"/>
            </a:br>
            <a:r>
              <a:rPr lang="ru-RU" sz="2000" b="1" dirty="0" smtClean="0"/>
              <a:t>На что похоже говори!  </a:t>
            </a:r>
          </a:p>
          <a:p>
            <a:pPr algn="ctr"/>
            <a:r>
              <a:rPr lang="ru-RU" sz="2000" b="1" dirty="0" smtClean="0"/>
              <a:t>1, 2, 3, 4, 5!</a:t>
            </a:r>
            <a:br>
              <a:rPr lang="ru-RU" sz="2000" b="1" dirty="0" smtClean="0"/>
            </a:br>
            <a:r>
              <a:rPr lang="ru-RU" sz="2000" b="1" dirty="0" smtClean="0"/>
              <a:t>Мы закончили играть.</a:t>
            </a:r>
            <a:br>
              <a:rPr lang="ru-RU" sz="2000" b="1" dirty="0" smtClean="0"/>
            </a:br>
            <a:r>
              <a:rPr lang="ru-RU" sz="2000" b="1" dirty="0" smtClean="0"/>
              <a:t>Пальчики свои встряхнём,</a:t>
            </a:r>
            <a:br>
              <a:rPr lang="ru-RU" sz="2000" b="1" dirty="0" smtClean="0"/>
            </a:br>
            <a:r>
              <a:rPr lang="ru-RU" sz="2000" b="1" dirty="0" smtClean="0"/>
              <a:t>Заниматься мы начнём! 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Доморощенные Энди Уорхол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5148634" cy="343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Мусор, лист бумаги, помятой бумаги, бумаги Скачать фотограф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386967" cy="225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Самомассаж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23574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Плывет зубная щетка</a:t>
            </a:r>
          </a:p>
          <a:p>
            <a:pPr>
              <a:buNone/>
            </a:pPr>
            <a:r>
              <a:rPr lang="ru-RU" b="1" dirty="0" smtClean="0"/>
              <a:t>Как по морю лодка</a:t>
            </a:r>
          </a:p>
          <a:p>
            <a:pPr>
              <a:buNone/>
            </a:pPr>
            <a:r>
              <a:rPr lang="ru-RU" b="1" dirty="0" smtClean="0"/>
              <a:t>Как по речке пароход</a:t>
            </a:r>
          </a:p>
          <a:p>
            <a:pPr>
              <a:buNone/>
            </a:pPr>
            <a:r>
              <a:rPr lang="ru-RU" b="1" dirty="0" smtClean="0"/>
              <a:t>По пальчикам она идет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86380" y="1928803"/>
            <a:ext cx="3467096" cy="2071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Месим, месим тесто</a:t>
            </a:r>
          </a:p>
          <a:p>
            <a:pPr>
              <a:buNone/>
            </a:pPr>
            <a:r>
              <a:rPr lang="ru-RU" b="1" dirty="0" smtClean="0"/>
              <a:t>Есть в печи место!</a:t>
            </a:r>
          </a:p>
          <a:p>
            <a:pPr>
              <a:buNone/>
            </a:pPr>
            <a:r>
              <a:rPr lang="ru-RU" b="1" dirty="0" smtClean="0"/>
              <a:t>Будут, будут из печи</a:t>
            </a:r>
          </a:p>
          <a:p>
            <a:pPr>
              <a:buNone/>
            </a:pPr>
            <a:r>
              <a:rPr lang="ru-RU" b="1" dirty="0" smtClean="0"/>
              <a:t>Булочки и калачи</a:t>
            </a:r>
          </a:p>
          <a:p>
            <a:pPr>
              <a:buNone/>
            </a:pPr>
            <a:r>
              <a:rPr lang="ru-RU" dirty="0" smtClean="0"/>
              <a:t>                            </a:t>
            </a:r>
            <a:endParaRPr lang="ru-RU" dirty="0"/>
          </a:p>
        </p:txBody>
      </p:sp>
      <p:pic>
        <p:nvPicPr>
          <p:cNvPr id="35842" name="Picture 2" descr="Знаменательные события - meteo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670548" cy="2752911"/>
          </a:xfrm>
          <a:prstGeom prst="rect">
            <a:avLst/>
          </a:prstGeom>
          <a:noFill/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323528" y="980728"/>
            <a:ext cx="402431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зубной щеткой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4714876" y="1000108"/>
            <a:ext cx="402431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платочками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6" name="Picture 6" descr="Продам костюм для дзюдо для мальчика - Спортивные товары - СуперМамочки Нижнекамска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37195"/>
            <a:ext cx="4512216" cy="2791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Самомассаж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23574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Трудно ролик мне вести</a:t>
            </a:r>
          </a:p>
          <a:p>
            <a:pPr>
              <a:buNone/>
            </a:pPr>
            <a:r>
              <a:rPr lang="ru-RU" b="1" dirty="0" smtClean="0"/>
              <a:t>Прямо по дорожке.</a:t>
            </a:r>
          </a:p>
          <a:p>
            <a:pPr>
              <a:buNone/>
            </a:pPr>
            <a:r>
              <a:rPr lang="ru-RU" b="1" dirty="0" smtClean="0"/>
              <a:t>Так и хочется ему</a:t>
            </a:r>
          </a:p>
          <a:p>
            <a:pPr>
              <a:buNone/>
            </a:pPr>
            <a:r>
              <a:rPr lang="ru-RU" b="1" dirty="0" smtClean="0"/>
              <a:t>Спрятаться в ладошке.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104456" cy="25717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Цапля ходит по болоту,</a:t>
            </a:r>
          </a:p>
          <a:p>
            <a:pPr algn="ctr">
              <a:buNone/>
            </a:pPr>
            <a:r>
              <a:rPr lang="ru-RU" b="1" dirty="0" smtClean="0"/>
              <a:t>Будто ищет там кого-то.</a:t>
            </a:r>
          </a:p>
          <a:p>
            <a:pPr algn="ctr">
              <a:buNone/>
            </a:pPr>
            <a:r>
              <a:rPr lang="ru-RU" b="1" dirty="0" smtClean="0"/>
              <a:t>Ой, боюсь что эта цапля</a:t>
            </a:r>
          </a:p>
          <a:p>
            <a:pPr algn="ctr">
              <a:buNone/>
            </a:pPr>
            <a:r>
              <a:rPr lang="ru-RU" b="1" dirty="0" smtClean="0"/>
              <a:t>Лягушонка хочет…сцапать!</a:t>
            </a:r>
          </a:p>
          <a:p>
            <a:pPr>
              <a:buNone/>
            </a:pPr>
            <a:r>
              <a:rPr lang="ru-RU" dirty="0" smtClean="0"/>
              <a:t>                            </a:t>
            </a:r>
            <a:endParaRPr lang="ru-RU" dirty="0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285720" y="1000108"/>
            <a:ext cx="402431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 помощью бигуди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3923928" y="980728"/>
            <a:ext cx="52200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счетными палочками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Бигуди &quot;Ершики&quot; (20 мм) Б03061 Y.R.E (обзор, описание, отзывы, продажа, видео) - Цена, стоимость, приобрести, купить оптом и в 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434656" cy="2571699"/>
          </a:xfrm>
          <a:prstGeom prst="rect">
            <a:avLst/>
          </a:prstGeom>
          <a:noFill/>
        </p:spPr>
      </p:pic>
      <p:pic>
        <p:nvPicPr>
          <p:cNvPr id="37892" name="Picture 4" descr="Счётные палочки - развитие мелкой моторики рук и готовности детей к обучению грамоте и письм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2718241" cy="260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каких формах образовательной деятельности используется </a:t>
            </a:r>
            <a:r>
              <a:rPr lang="ru-RU" sz="3200" b="1" dirty="0" err="1" smtClean="0">
                <a:solidFill>
                  <a:srgbClr val="C00000"/>
                </a:solidFill>
              </a:rPr>
              <a:t>самомассаж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Утренняя стимулирующая коррекционная гимнастика</a:t>
            </a:r>
          </a:p>
          <a:p>
            <a:r>
              <a:rPr lang="ru-RU" b="1" dirty="0" smtClean="0"/>
              <a:t>Пальчиковая гимнастика</a:t>
            </a:r>
          </a:p>
          <a:p>
            <a:r>
              <a:rPr lang="ru-RU" b="1" dirty="0" smtClean="0"/>
              <a:t>Физкультминутка</a:t>
            </a:r>
          </a:p>
          <a:p>
            <a:r>
              <a:rPr lang="ru-RU" b="1" dirty="0" smtClean="0"/>
              <a:t>Корригирующая гимнастика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8884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Физкультурное занятие</a:t>
            </a:r>
          </a:p>
          <a:p>
            <a:r>
              <a:rPr lang="ru-RU" b="1" dirty="0" smtClean="0"/>
              <a:t>Совместная с педагогом познавательная, оздоровительная, продуктивная деятельность</a:t>
            </a:r>
          </a:p>
          <a:p>
            <a:r>
              <a:rPr lang="ru-RU" b="1" dirty="0" smtClean="0"/>
              <a:t>Оздоровительный досуг</a:t>
            </a:r>
          </a:p>
          <a:p>
            <a:r>
              <a:rPr lang="ru-RU" b="1" dirty="0" smtClean="0"/>
              <a:t>Индивидуальные логопедические занятия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245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Повышение иммунитета</a:t>
            </a:r>
          </a:p>
          <a:p>
            <a:r>
              <a:rPr lang="ru-RU" sz="3600" b="1" dirty="0" smtClean="0"/>
              <a:t>Активизация функций внутренних органов</a:t>
            </a:r>
          </a:p>
          <a:p>
            <a:r>
              <a:rPr lang="ru-RU" sz="3600" b="1" dirty="0" smtClean="0"/>
              <a:t>Улучшение нервной проводимости «рецепторы – мозг»</a:t>
            </a:r>
          </a:p>
          <a:p>
            <a:r>
              <a:rPr lang="ru-RU" sz="3600" b="1" dirty="0" smtClean="0"/>
              <a:t>Увеличение резервных возможностей функционирования головного мозга</a:t>
            </a:r>
          </a:p>
          <a:p>
            <a:r>
              <a:rPr lang="ru-RU" sz="3600" b="1" dirty="0" smtClean="0"/>
              <a:t>Повышение мышечного тонуса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9512" y="188640"/>
            <a:ext cx="864399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</a:t>
            </a:r>
            <a:r>
              <a:rPr kumimoji="0" lang="ru-RU" sz="44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полезен </a:t>
            </a:r>
            <a:r>
              <a:rPr kumimoji="0" lang="ru-RU" sz="4400" b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самомассаж</a:t>
            </a:r>
            <a:r>
              <a:rPr kumimoji="0" lang="ru-RU" sz="44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858280" cy="5184576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smtClean="0"/>
              <a:t>Все движения делаются по ходу лимфатических путей </a:t>
            </a:r>
          </a:p>
          <a:p>
            <a:r>
              <a:rPr lang="ru-RU" sz="4400" b="1" dirty="0" smtClean="0"/>
              <a:t>(от кончиков пальцев к запястью и от кисти к локтю)</a:t>
            </a:r>
          </a:p>
          <a:p>
            <a:r>
              <a:rPr lang="ru-RU" sz="4400" b="1" dirty="0" smtClean="0"/>
              <a:t>Массажные движения не должны вызывать болезненность и неприятные ощущения, не должны оставлять кровоподтеков и нарушать кожный покров.</a:t>
            </a:r>
          </a:p>
          <a:p>
            <a:r>
              <a:rPr lang="ru-RU" sz="4400" b="1" dirty="0" smtClean="0"/>
              <a:t>Продолжительность </a:t>
            </a:r>
            <a:r>
              <a:rPr lang="ru-RU" sz="4400" b="1" dirty="0" err="1" smtClean="0"/>
              <a:t>самомассажа</a:t>
            </a:r>
            <a:r>
              <a:rPr lang="ru-RU" sz="4400" b="1" dirty="0" smtClean="0"/>
              <a:t> - не более 15 минут.</a:t>
            </a:r>
          </a:p>
          <a:p>
            <a:r>
              <a:rPr lang="ru-RU" sz="4400" b="1" dirty="0" smtClean="0"/>
              <a:t>Лимфатические узлы массажировать нельзя!</a:t>
            </a:r>
          </a:p>
          <a:p>
            <a:r>
              <a:rPr lang="ru-RU" sz="4400" b="1" dirty="0" smtClean="0"/>
              <a:t>Необходим постоянный контроль силы надавливания.</a:t>
            </a:r>
          </a:p>
          <a:p>
            <a:r>
              <a:rPr lang="ru-RU" sz="4400" b="1" dirty="0" smtClean="0"/>
              <a:t>После каждого упражнения следует делать расслабляющие поглаживания или встряхивания рук.</a:t>
            </a:r>
          </a:p>
          <a:p>
            <a:r>
              <a:rPr lang="ru-RU" sz="4400" b="1" dirty="0" smtClean="0"/>
              <a:t>Массаж противопоказан при ссадинах, трещинах на коже, гнойничковых и простудных заболеваниях.</a:t>
            </a:r>
          </a:p>
          <a:p>
            <a:r>
              <a:rPr lang="ru-RU" sz="4400" b="1" dirty="0" err="1" smtClean="0"/>
              <a:t>Самомассаж</a:t>
            </a:r>
            <a:r>
              <a:rPr lang="ru-RU" sz="4400" b="1" dirty="0" smtClean="0"/>
              <a:t> с использованием мелких предметов допустим с детьми старше 3-х лет.</a:t>
            </a:r>
          </a:p>
          <a:p>
            <a:r>
              <a:rPr lang="ru-RU" sz="4400" b="1" dirty="0" smtClean="0"/>
              <a:t>В работе с дошкольниками всегда используется игровая мотивация, обращение к знакомым образам.</a:t>
            </a:r>
          </a:p>
          <a:p>
            <a:pPr algn="ctr">
              <a:buNone/>
            </a:pPr>
            <a:r>
              <a:rPr lang="ru-RU" sz="3600" b="1" dirty="0" smtClean="0"/>
              <a:t>    </a:t>
            </a:r>
            <a:endParaRPr lang="ru-RU" b="1" dirty="0" smtClean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Каковы правила проведения </a:t>
            </a:r>
            <a:r>
              <a:rPr lang="ru-RU" b="1" dirty="0" err="1" smtClean="0">
                <a:solidFill>
                  <a:srgbClr val="C00000"/>
                </a:solidFill>
              </a:rPr>
              <a:t>самомассажа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4608512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Без использования предметов</a:t>
            </a:r>
            <a:endParaRPr lang="ru-RU" sz="2400" i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88640"/>
            <a:ext cx="864399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Какие бывают виды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самомассажа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кистей рук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059832" y="3284984"/>
            <a:ext cx="417646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использованием предметов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55776" y="1628800"/>
            <a:ext cx="428628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1556792"/>
            <a:ext cx="428628" cy="15841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444208" y="5301208"/>
            <a:ext cx="2376264" cy="1232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Подручный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 материал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707904" y="5301208"/>
            <a:ext cx="2520280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Природный материал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27584" y="5301208"/>
            <a:ext cx="2628800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atin typeface="+mj-lt"/>
                <a:ea typeface="+mj-ea"/>
                <a:cs typeface="+mj-cs"/>
              </a:rPr>
              <a:t>Специальные </a:t>
            </a:r>
            <a:r>
              <a:rPr lang="ru-RU" sz="3200" b="1" i="1" dirty="0" err="1" smtClean="0">
                <a:latin typeface="+mj-lt"/>
                <a:ea typeface="+mj-ea"/>
                <a:cs typeface="+mj-cs"/>
              </a:rPr>
              <a:t>массажеры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860032" y="4509120"/>
            <a:ext cx="428628" cy="7058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76256" y="4509120"/>
            <a:ext cx="428628" cy="7058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87824" y="4509120"/>
            <a:ext cx="428628" cy="7058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286676" cy="421006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Поглаживание</a:t>
            </a:r>
          </a:p>
          <a:p>
            <a:r>
              <a:rPr lang="ru-RU" sz="4000" b="1" dirty="0" smtClean="0"/>
              <a:t>Растирание</a:t>
            </a:r>
          </a:p>
          <a:p>
            <a:r>
              <a:rPr lang="ru-RU" sz="4000" b="1" dirty="0" smtClean="0"/>
              <a:t>Пиление</a:t>
            </a:r>
          </a:p>
          <a:p>
            <a:r>
              <a:rPr lang="ru-RU" sz="4000" b="1" dirty="0" smtClean="0"/>
              <a:t>Разминание</a:t>
            </a:r>
          </a:p>
          <a:p>
            <a:r>
              <a:rPr lang="ru-RU" sz="4000" b="1" dirty="0" smtClean="0"/>
              <a:t>Вибрация</a:t>
            </a:r>
          </a:p>
          <a:p>
            <a:r>
              <a:rPr lang="ru-RU" sz="4000" b="1" dirty="0" smtClean="0"/>
              <a:t>Щелчки</a:t>
            </a:r>
            <a:endParaRPr lang="ru-RU" sz="4000" b="1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188640"/>
            <a:ext cx="9144000" cy="1240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бывают приёмы </a:t>
            </a:r>
            <a:r>
              <a:rPr kumimoji="0" lang="ru-RU" sz="4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самомассажа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://logoportal.ru/wp-content/uploads/2012/02/logopedicheskiy_massazh_ruk-300x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51359"/>
            <a:ext cx="4792545" cy="377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31640" y="4365104"/>
            <a:ext cx="2576265" cy="779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ПИЛЕНИЕ</a:t>
            </a:r>
            <a:endParaRPr lang="ru-RU" sz="3200" b="1" dirty="0"/>
          </a:p>
        </p:txBody>
      </p:sp>
      <p:pic>
        <p:nvPicPr>
          <p:cNvPr id="11" name="Содержимое 10" descr="пил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3960440" cy="2472273"/>
          </a:xfrm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2123728" y="5805264"/>
            <a:ext cx="3008313" cy="77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РАСТИРАНИЕ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-\Desktop\растир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3784379" cy="2448272"/>
          </a:xfrm>
          <a:prstGeom prst="rect">
            <a:avLst/>
          </a:prstGeom>
          <a:noFill/>
        </p:spPr>
      </p:pic>
      <p:pic>
        <p:nvPicPr>
          <p:cNvPr id="7" name="Содержимое 6" descr="05labgi0l1298359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831087" cy="25971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2708920"/>
            <a:ext cx="31683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ПОГЛАЖИВАНИЕ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780928"/>
            <a:ext cx="3008313" cy="779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РАЗМИНАНИЕ</a:t>
            </a:r>
            <a:endParaRPr lang="ru-RU" sz="3200" b="1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1115616" y="4293096"/>
            <a:ext cx="3008313" cy="77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ВИБРАЦИЯ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8" descr="РАЗМИНА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72408" cy="2634554"/>
          </a:xfrm>
        </p:spPr>
      </p:pic>
      <p:pic>
        <p:nvPicPr>
          <p:cNvPr id="2050" name="Picture 2" descr="C:\Users\-\Desktop\ВИБР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3960440" cy="2758552"/>
          </a:xfrm>
          <a:prstGeom prst="rect">
            <a:avLst/>
          </a:prstGeom>
          <a:noFill/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2051720" y="5877272"/>
            <a:ext cx="3008313" cy="77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ЩЕЛЧКИ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7" descr="ЩЕЛЧКИ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06817"/>
            <a:ext cx="3646188" cy="26157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108424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</a:rPr>
              <a:t>Какие предметы используют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</a:rPr>
              <a:t> для </a:t>
            </a:r>
            <a:r>
              <a:rPr lang="ru-RU" sz="4400" i="1" dirty="0" err="1" smtClean="0">
                <a:solidFill>
                  <a:srgbClr val="C00000"/>
                </a:solidFill>
              </a:rPr>
              <a:t>самомассажа</a:t>
            </a:r>
            <a:r>
              <a:rPr lang="ru-RU" sz="4400" i="1" dirty="0" smtClean="0">
                <a:solidFill>
                  <a:srgbClr val="C00000"/>
                </a:solidFill>
              </a:rPr>
              <a:t>?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571612"/>
            <a:ext cx="3744416" cy="264947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Бельевая прищепка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Орехи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Шишки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Массажер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Су-джок</a:t>
            </a:r>
            <a:endParaRPr lang="ru-RU" sz="3600" b="1" dirty="0" smtClean="0"/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Шестигранные карандаши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Массажные мячи</a:t>
            </a: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285720" y="3929066"/>
            <a:ext cx="252028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Бумага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Бигуди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Зубная щетка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85720" y="5360652"/>
            <a:ext cx="5328592" cy="1497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Платочки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Мешочки фасоли, гороха и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т.д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621</Words>
  <Application>Microsoft Office PowerPoint</Application>
  <PresentationFormat>Экран (4:3)</PresentationFormat>
  <Paragraphs>158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Мастер- класс «Самомассаж кистей и пальцев рук»</vt:lpstr>
      <vt:lpstr>Массаж – это совокупность приемов механического дозированного воздействия в виде трения, давления, вибрации, проводимых непосредственно на поверхности тела человека, как руками, так и специальными аппаратами, через воздушную, водную или другую среду.  Самомассаж – это применение массажных приемов на самих себе. </vt:lpstr>
      <vt:lpstr>Слайд 3</vt:lpstr>
      <vt:lpstr>Каковы правила проведения самомассажа?</vt:lpstr>
      <vt:lpstr>Без использования предметов</vt:lpstr>
      <vt:lpstr>Слайд 6</vt:lpstr>
      <vt:lpstr>Слайд 7</vt:lpstr>
      <vt:lpstr>Слайд 8</vt:lpstr>
      <vt:lpstr>Какие предметы используют  для самомассажа?</vt:lpstr>
      <vt:lpstr>Слайд 10</vt:lpstr>
      <vt:lpstr>Самомассаж с помощью массажера Су-Джок</vt:lpstr>
      <vt:lpstr>Слайд 12</vt:lpstr>
      <vt:lpstr>Самомассаж с помощью массажного мяча</vt:lpstr>
      <vt:lpstr>Самомассаж грецкими орехами, каштанами </vt:lpstr>
      <vt:lpstr>Самомассаж шишками</vt:lpstr>
      <vt:lpstr>Самомассаж с помощью сухого бассейна</vt:lpstr>
      <vt:lpstr>Самомассаж камнями</vt:lpstr>
      <vt:lpstr>Самомассаж прищепками</vt:lpstr>
      <vt:lpstr>Самомассаж шестигранным карандашом</vt:lpstr>
      <vt:lpstr>Самомассаж с помощью бумаги</vt:lpstr>
      <vt:lpstr>Самомассаж</vt:lpstr>
      <vt:lpstr>Самомассаж</vt:lpstr>
      <vt:lpstr>В каких формах образовательной деятельности используется самомассаж?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Самомассаж – это </dc:title>
  <dc:creator>Натали</dc:creator>
  <cp:lastModifiedBy>HP TouchSmart</cp:lastModifiedBy>
  <cp:revision>59</cp:revision>
  <dcterms:created xsi:type="dcterms:W3CDTF">2015-04-21T12:03:10Z</dcterms:created>
  <dcterms:modified xsi:type="dcterms:W3CDTF">2015-11-22T19:17:13Z</dcterms:modified>
</cp:coreProperties>
</file>