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61" r:id="rId4"/>
    <p:sldId id="262" r:id="rId5"/>
    <p:sldId id="260" r:id="rId6"/>
    <p:sldId id="257" r:id="rId7"/>
    <p:sldId id="258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02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6B429C-520D-46F6-B9BE-041D93AB7801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0D8089-3097-4893-BB6C-E4FBBB1056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509120"/>
            <a:ext cx="5563141" cy="1224137"/>
          </a:xfrm>
        </p:spPr>
        <p:txBody>
          <a:bodyPr>
            <a:normAutofit fontScale="85000" lnSpcReduction="20000"/>
          </a:bodyPr>
          <a:lstStyle/>
          <a:p>
            <a:r>
              <a:rPr lang="ru-RU" sz="3500" b="1" dirty="0" smtClean="0"/>
              <a:t>70 лет великой победы.</a:t>
            </a:r>
          </a:p>
          <a:p>
            <a:r>
              <a:rPr lang="ru-RU" sz="2600" b="1" dirty="0" smtClean="0"/>
              <a:t>Беседа с детьми ст. группы</a:t>
            </a:r>
          </a:p>
          <a:p>
            <a:r>
              <a:rPr lang="ru-RU" dirty="0" smtClean="0"/>
              <a:t>Воспитатель: Казанцева Т.А.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24743"/>
            <a:ext cx="6733301" cy="2376265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Великая Отечественная война.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1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3681542" cy="275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235" y="404664"/>
            <a:ext cx="3981564" cy="27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74" y="3742385"/>
            <a:ext cx="3426988" cy="256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623" y="3742386"/>
            <a:ext cx="3426987" cy="2566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89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791877"/>
              </p:ext>
            </p:extLst>
          </p:nvPr>
        </p:nvGraphicFramePr>
        <p:xfrm>
          <a:off x="1727684" y="714536"/>
          <a:ext cx="5688632" cy="4245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Слайд" r:id="rId3" imgW="4569094" imgH="3425815" progId="PowerPoint.Slide.12">
                  <p:embed/>
                </p:oleObj>
              </mc:Choice>
              <mc:Fallback>
                <p:oleObj name="Слайд" r:id="rId3" imgW="4569094" imgH="3425815" progId="PowerPoint.Slide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684" y="714536"/>
                        <a:ext cx="5688632" cy="42457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одзаголовок 2"/>
          <p:cNvSpPr txBox="1">
            <a:spLocks/>
          </p:cNvSpPr>
          <p:nvPr/>
        </p:nvSpPr>
        <p:spPr>
          <a:xfrm>
            <a:off x="1259632" y="4509120"/>
            <a:ext cx="5563141" cy="12241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250773" y="486916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На Красной площади в Александровском саду горит Вечный огонь у Могилы Неизвестного солдата. Это память обо всех погибших солдатах на полях боя, в годы Великой Отечественной войны.</a:t>
            </a:r>
          </a:p>
        </p:txBody>
      </p:sp>
    </p:spTree>
    <p:extLst>
      <p:ext uri="{BB962C8B-B14F-4D97-AF65-F5344CB8AC3E}">
        <p14:creationId xmlns:p14="http://schemas.microsoft.com/office/powerpoint/2010/main" val="116867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ravmir.ru/wp-content/uploads/2011/06/tmp4FF-10-580x4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7806349" cy="513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1682417" y="4797151"/>
            <a:ext cx="5563141" cy="12241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77987" y="55172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Calibri"/>
                <a:ea typeface="Calibri"/>
                <a:cs typeface="Times New Roman"/>
              </a:rPr>
              <a:t>Летом 22 июня 1941 года фашистские войска напали на нашу Родину.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41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pravmir.ru/wp-content/uploads/2011/06/7427cfdff411c3ea2490e1c81e1_prev-443x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047" y="476672"/>
            <a:ext cx="6949575" cy="468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1691680" y="5055547"/>
            <a:ext cx="5563141" cy="12241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54452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Им  хотелось захватить самый главный </a:t>
            </a:r>
            <a:r>
              <a:rPr lang="ru-RU" dirty="0" smtClean="0"/>
              <a:t>            город </a:t>
            </a:r>
            <a:r>
              <a:rPr lang="ru-RU" dirty="0"/>
              <a:t>нашей страны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0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pravmir.ru/wp-content/uploads/2011/06/cdfd301d43c9d142ca6a333fbd1_prev-580x5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0727"/>
            <a:ext cx="6325184" cy="439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1331640" y="5373216"/>
            <a:ext cx="5563141" cy="12241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552361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Они разоряли на своём пути нашу страну, брали в плен мужчин, женщин, детей.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1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ravmir.ru/wp-content/uploads/2011/06/war_01-580x3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43110"/>
            <a:ext cx="7820973" cy="493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1423097" y="5251317"/>
            <a:ext cx="5563141" cy="12241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5696381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Дети прятались</a:t>
            </a:r>
          </a:p>
          <a:p>
            <a:r>
              <a:rPr lang="ru-RU" dirty="0" smtClean="0"/>
              <a:t>от налетов немецких самолетов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74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avok.name/uploads/1201200145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13700"/>
            <a:ext cx="7784779" cy="5235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1619672" y="5589240"/>
            <a:ext cx="5419125" cy="100811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5"/>
            <a:endParaRPr 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280724" y="5446965"/>
            <a:ext cx="47580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борьбу с ним и поднялся весь </a:t>
            </a:r>
            <a:r>
              <a:rPr lang="ru-RU" dirty="0" smtClean="0"/>
              <a:t>народ.</a:t>
            </a:r>
          </a:p>
          <a:p>
            <a:r>
              <a:rPr lang="ru-RU" dirty="0" smtClean="0"/>
              <a:t>Солдаты бились до последнего патрона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84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aralbum.ru/wp-content/uploads/yapb_cache/0330.f1v9xdoco9c8ks8c0ksg8k44s.a4c4bbbo8s0s8gkgs4ksg8ckc.th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23072"/>
            <a:ext cx="6984776" cy="500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7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scontent-fra.xx.fbcdn.net/hphotos-xaf1/v/t1.0-9/537669_10150816605503282_292006142_n.jpg?oh=dce19d467f050987335005694144a329&amp;oe=55A3A6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864" y="548680"/>
            <a:ext cx="4248472" cy="52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1835696" y="5913276"/>
            <a:ext cx="5059085" cy="61206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55016" y="5800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Вместе со взрослыми </a:t>
            </a:r>
            <a:r>
              <a:rPr lang="ru-RU" dirty="0" smtClean="0"/>
              <a:t>также </a:t>
            </a:r>
            <a:r>
              <a:rPr lang="ru-RU" dirty="0"/>
              <a:t>воевали за свою Родину  дети.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7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артинки по запросу мемориалы славы городов-герое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Картинки по запросу мемориалы славы городов-героев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Картинки по запросу мемориалы славы городов-героев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Картинки по запросу мемориалы славы городов-героев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2" name="Picture 10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311536"/>
            <a:ext cx="3733199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06980"/>
            <a:ext cx="3312368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2996952"/>
            <a:ext cx="232474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8" name="Picture 16" descr="Картинки по запросу мемориалы славы городов-героев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001827"/>
            <a:ext cx="2406635" cy="346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3707904" y="5013176"/>
            <a:ext cx="1872208" cy="72008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ru-RU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259632" y="4509120"/>
            <a:ext cx="5563141" cy="12241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4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5373216"/>
            <a:ext cx="30963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Мемориалы </a:t>
            </a:r>
            <a:r>
              <a:rPr lang="ru-RU" dirty="0"/>
              <a:t>Славы </a:t>
            </a:r>
            <a:r>
              <a:rPr lang="ru-RU" dirty="0" smtClean="0"/>
              <a:t>установлены во многих городах нашей страны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5432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221</TotalTime>
  <Words>127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Воздушный поток</vt:lpstr>
      <vt:lpstr>Слайд</vt:lpstr>
      <vt:lpstr>Великая Отечественная война.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Великая Отечественная война.</dc:title>
  <dc:creator>Пользователь</dc:creator>
  <cp:lastModifiedBy>Пользователь</cp:lastModifiedBy>
  <cp:revision>21</cp:revision>
  <dcterms:created xsi:type="dcterms:W3CDTF">2015-04-05T16:42:20Z</dcterms:created>
  <dcterms:modified xsi:type="dcterms:W3CDTF">2015-11-22T15:56:20Z</dcterms:modified>
</cp:coreProperties>
</file>