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80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3951" autoAdjust="0"/>
  </p:normalViewPr>
  <p:slideViewPr>
    <p:cSldViewPr>
      <p:cViewPr>
        <p:scale>
          <a:sx n="100" d="100"/>
          <a:sy n="100" d="100"/>
        </p:scale>
        <p:origin x="-294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00F0-3CB7-4018-AF82-A1D75F340515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0CC4-9FD9-4910-A091-AD2156529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4000">
        <p:dissolve/>
      </p:transition>
    </mc:Choice>
    <mc:Fallback>
      <p:transition spd="slow" advClick="0" advTm="4000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00F0-3CB7-4018-AF82-A1D75F340515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0CC4-9FD9-4910-A091-AD2156529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4000">
        <p:dissolve/>
      </p:transition>
    </mc:Choice>
    <mc:Fallback>
      <p:transition spd="slow" advClick="0" advTm="4000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00F0-3CB7-4018-AF82-A1D75F340515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0CC4-9FD9-4910-A091-AD2156529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4000">
        <p:dissolve/>
      </p:transition>
    </mc:Choice>
    <mc:Fallback>
      <p:transition spd="slow" advClick="0" advTm="4000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00F0-3CB7-4018-AF82-A1D75F340515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0CC4-9FD9-4910-A091-AD2156529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4000">
        <p:dissolve/>
      </p:transition>
    </mc:Choice>
    <mc:Fallback>
      <p:transition spd="slow" advClick="0" advTm="4000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00F0-3CB7-4018-AF82-A1D75F340515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0CC4-9FD9-4910-A091-AD2156529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4000">
        <p:dissolve/>
      </p:transition>
    </mc:Choice>
    <mc:Fallback>
      <p:transition spd="slow" advClick="0" advTm="4000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00F0-3CB7-4018-AF82-A1D75F340515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0CC4-9FD9-4910-A091-AD2156529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4000">
        <p:dissolve/>
      </p:transition>
    </mc:Choice>
    <mc:Fallback>
      <p:transition spd="slow" advClick="0" advTm="4000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00F0-3CB7-4018-AF82-A1D75F340515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0CC4-9FD9-4910-A091-AD2156529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4000">
        <p:dissolve/>
      </p:transition>
    </mc:Choice>
    <mc:Fallback>
      <p:transition spd="slow" advClick="0" advTm="4000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00F0-3CB7-4018-AF82-A1D75F340515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0CC4-9FD9-4910-A091-AD2156529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4000">
        <p:dissolve/>
      </p:transition>
    </mc:Choice>
    <mc:Fallback>
      <p:transition spd="slow" advClick="0" advTm="4000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00F0-3CB7-4018-AF82-A1D75F340515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0CC4-9FD9-4910-A091-AD2156529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4000">
        <p:dissolve/>
      </p:transition>
    </mc:Choice>
    <mc:Fallback>
      <p:transition spd="slow" advClick="0" advTm="4000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00F0-3CB7-4018-AF82-A1D75F340515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0CC4-9FD9-4910-A091-AD2156529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4000">
        <p:dissolve/>
      </p:transition>
    </mc:Choice>
    <mc:Fallback>
      <p:transition spd="slow" advClick="0" advTm="4000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00F0-3CB7-4018-AF82-A1D75F340515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C700CC4-9FD9-4910-A091-AD21565293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4000">
        <p:dissolve/>
      </p:transition>
    </mc:Choice>
    <mc:Fallback>
      <p:transition spd="slow" advClick="0" advTm="4000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A600F0-3CB7-4018-AF82-A1D75F340515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700CC4-9FD9-4910-A091-AD21565293D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 advClick="0" advTm="4000">
        <p:dissolve/>
      </p:transition>
    </mc:Choice>
    <mc:Fallback>
      <p:transition spd="slow" advClick="0" advTm="4000">
        <p:dissolv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87;&#1088;&#1077;&#1079;&#1077;&#1085;&#1090;&#1072;&#1094;&#1080;&#1080;\&#1044;&#1077;&#1090;&#1089;&#1082;&#1072;&#1103;%20&#1087;&#1077;&#1089;&#1085;&#1103;%20-%20&#1042;&#1077;&#1089;&#1077;&#1083;&#1072;&#1103;%20&#1084;&#1077;&#1083;&#1086;&#1076;&#1080;&#1103;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1" y="1772816"/>
            <a:ext cx="8229600" cy="23762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ВОТ КАКИЕ МЫ!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ГРУППА «КОЛОБОК»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9"/>
            <a:ext cx="248072" cy="241317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pic>
        <p:nvPicPr>
          <p:cNvPr id="5" name="Детская песня - Веселая мелод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74440" cy="348648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5" name="Содержимое 4" descr="IMG_057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95536" y="260649"/>
            <a:ext cx="8352928" cy="6063952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4000">
        <p:dissolve/>
      </p:transition>
    </mc:Choice>
    <mc:Fallback>
      <p:transition spd="slow" advClick="0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012944"/>
          </a:xfrm>
        </p:spPr>
        <p:txBody>
          <a:bodyPr/>
          <a:lstStyle/>
          <a:p>
            <a:pPr algn="ctr"/>
            <a:r>
              <a:rPr lang="ru-RU" dirty="0" smtClean="0"/>
              <a:t>ОСЕННЕЕ РАЗВЛЕЧЕНИЕ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4000">
        <p:dissolve/>
      </p:transition>
    </mc:Choice>
    <mc:Fallback>
      <p:transition spd="slow" advClick="0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1882552" cy="492664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4" name="Содержимое 3" descr="IMG_017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95536" y="332657"/>
            <a:ext cx="8496944" cy="5991944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4000">
        <p:dissolve/>
      </p:transition>
    </mc:Choice>
    <mc:Fallback>
      <p:transition spd="slow" advClick="0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1882552" cy="492664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6" name="Содержимое 5" descr="IMG_019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404665"/>
            <a:ext cx="8496944" cy="5919936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4000">
        <p:dissolve/>
      </p:transition>
    </mc:Choice>
    <mc:Fallback>
      <p:transition spd="slow" advClick="0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1882552" cy="492664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8" name="Содержимое 7" descr="IMG_019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1520" y="404665"/>
            <a:ext cx="8712968" cy="5919936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4000">
        <p:dissolve/>
      </p:transition>
    </mc:Choice>
    <mc:Fallback>
      <p:transition spd="slow" advClick="0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1882552" cy="492664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5" name="Содержимое 4" descr="IMG_020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188640"/>
            <a:ext cx="8496944" cy="6408712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4000">
        <p:dissolve/>
      </p:transition>
    </mc:Choice>
    <mc:Fallback>
      <p:transition spd="slow" advClick="0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300976"/>
          </a:xfrm>
        </p:spPr>
        <p:txBody>
          <a:bodyPr/>
          <a:lstStyle/>
          <a:p>
            <a:r>
              <a:rPr lang="ru-RU" dirty="0" smtClean="0"/>
              <a:t>ЗНАКОМИМСЯ СО ЗВУКАМИ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4000">
        <p:dissolve/>
      </p:transition>
    </mc:Choice>
    <mc:Fallback>
      <p:transition spd="slow" advClick="0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1378496" cy="708688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4" name="Содержимое 3" descr="IMG_027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39552" y="548681"/>
            <a:ext cx="7992888" cy="5775920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4000">
        <p:dissolve/>
      </p:transition>
    </mc:Choice>
    <mc:Fallback>
      <p:transition spd="slow" advClick="0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1378496" cy="708688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10" name="Содержимое 9" descr="IMG_027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95536" y="260648"/>
            <a:ext cx="8352928" cy="6336703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4000">
        <p:dissolve/>
      </p:transition>
    </mc:Choice>
    <mc:Fallback>
      <p:transition spd="slow" advClick="0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3240360"/>
          </a:xfrm>
        </p:spPr>
        <p:txBody>
          <a:bodyPr/>
          <a:lstStyle/>
          <a:p>
            <a:pPr algn="ctr"/>
            <a:r>
              <a:rPr lang="ru-RU" dirty="0" smtClean="0"/>
              <a:t>ВОТ КАКИЕ МЫ АКТЕРЫ 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4000">
        <p:dissolve/>
      </p:transition>
    </mc:Choice>
    <mc:Fallback>
      <p:transition spd="slow" advClick="0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30097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ГОТОВИМСЯ К ВЫСТАВКЕ</a:t>
            </a:r>
            <a:br>
              <a:rPr lang="ru-RU" dirty="0" smtClean="0"/>
            </a:br>
            <a:r>
              <a:rPr lang="ru-RU" dirty="0" smtClean="0"/>
              <a:t>«ОСЕНЬ К НАМ ПРИШЛА»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213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4000">
        <p:dissolve/>
      </p:transition>
    </mc:Choice>
    <mc:Fallback>
      <p:transition spd="slow" advClick="0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1738536" cy="564672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4" name="Содержимое 3" descr="IMG_047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95536" y="404665"/>
            <a:ext cx="8352928" cy="5919936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4000">
        <p:dissolve/>
      </p:transition>
    </mc:Choice>
    <mc:Fallback>
      <p:transition spd="slow" advClick="0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1738536" cy="564672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10" name="Содержимое 9" descr="IMG_048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95536" y="404664"/>
            <a:ext cx="8280920" cy="6192688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4000">
        <p:dissolve/>
      </p:transition>
    </mc:Choice>
    <mc:Fallback>
      <p:transition spd="slow" advClick="0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1569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ВЫСТАВКА </a:t>
            </a:r>
            <a:br>
              <a:rPr lang="ru-RU" dirty="0" smtClean="0"/>
            </a:br>
            <a:r>
              <a:rPr lang="ru-RU" dirty="0" smtClean="0"/>
              <a:t>«КАЗАЧИЙ БЫТ»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4000">
        <p:dissolve/>
      </p:transition>
    </mc:Choice>
    <mc:Fallback>
      <p:transition spd="slow" advClick="0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1018456" cy="492664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4" name="Содержимое 3" descr="IMG_067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95536" y="404664"/>
            <a:ext cx="8424936" cy="6048671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4000">
        <p:dissolve/>
      </p:transition>
    </mc:Choice>
    <mc:Fallback>
      <p:transition spd="slow" advClick="0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1018456" cy="492664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6" name="Содержимое 5" descr="IMG_067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404664"/>
            <a:ext cx="8424936" cy="6120679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4000">
        <p:dissolve/>
      </p:transition>
    </mc:Choice>
    <mc:Fallback>
      <p:transition spd="slow" advClick="0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1018456" cy="492664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5" name="Содержимое 4" descr="IMG_068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755576" y="476673"/>
            <a:ext cx="7848872" cy="5847928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4000">
        <p:dissolve/>
      </p:transition>
    </mc:Choice>
    <mc:Fallback>
      <p:transition spd="slow" advClick="0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012944"/>
          </a:xfrm>
        </p:spPr>
        <p:txBody>
          <a:bodyPr/>
          <a:lstStyle/>
          <a:p>
            <a:pPr algn="ctr"/>
            <a:r>
              <a:rPr lang="ru-RU" dirty="0" smtClean="0"/>
              <a:t>Физическая культура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4000">
        <p:dissolve/>
      </p:transition>
    </mc:Choice>
    <mc:Fallback>
      <p:transition spd="slow" advClick="0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1378496" cy="420656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4" name="Содержимое 3" descr="IMG_077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5400000">
            <a:off x="1331639" y="764704"/>
            <a:ext cx="6192688" cy="5184578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4000">
        <p:dissolve/>
      </p:transition>
    </mc:Choice>
    <mc:Fallback>
      <p:transition spd="slow" advClick="0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1378496" cy="420656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6" name="Содержимое 5" descr="IMG_077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5400000">
            <a:off x="1638435" y="1071501"/>
            <a:ext cx="6120680" cy="4642992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4000">
        <p:dissolve/>
      </p:transition>
    </mc:Choice>
    <mc:Fallback>
      <p:transition spd="slow" advClick="0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1378496" cy="420656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5" name="Содержимое 4" descr="IMG_078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5400000">
            <a:off x="1439651" y="1016733"/>
            <a:ext cx="6120680" cy="4608512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4000">
        <p:dissolve/>
      </p:transition>
    </mc:Choice>
    <mc:Fallback>
      <p:transition spd="slow" advClick="0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402832" cy="492664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4" name="Содержимое 3" descr="IMG_010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5400000">
            <a:off x="1439652" y="1160749"/>
            <a:ext cx="6336704" cy="4680519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4000">
        <p:dissolve/>
      </p:transition>
    </mc:Choice>
    <mc:Fallback>
      <p:transition spd="slow" advClick="0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1378496" cy="420656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6" name="Содержимое 5" descr="IMG_078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95536" y="332656"/>
            <a:ext cx="8352928" cy="6192687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4000">
        <p:dissolve/>
      </p:transition>
    </mc:Choice>
    <mc:Fallback>
      <p:transition spd="slow" advClick="0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228968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060848"/>
            <a:ext cx="2160240" cy="86409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4000">
        <p:dissolve/>
      </p:transition>
    </mc:Choice>
    <mc:Fallback>
      <p:transition spd="slow" advClick="0" advTm="4000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402832" cy="492664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10" name="Содержимое 9" descr="IMG_010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5400000">
            <a:off x="1403647" y="980729"/>
            <a:ext cx="6264696" cy="4968552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4000">
        <p:dissolve/>
      </p:transition>
    </mc:Choice>
    <mc:Fallback>
      <p:transition spd="slow" advClick="0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402832" cy="492664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7" name="Содержимое 6" descr="IMG_021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755576" y="548680"/>
            <a:ext cx="7632848" cy="5775921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4000">
        <p:dissolve/>
      </p:transition>
    </mc:Choice>
    <mc:Fallback>
      <p:transition spd="slow" advClick="0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402832" cy="492664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5" name="Содержимое 4" descr="IMG_021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39552" y="332656"/>
            <a:ext cx="8064896" cy="5991945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4000">
        <p:dissolve/>
      </p:transition>
    </mc:Choice>
    <mc:Fallback>
      <p:transition spd="slow" advClick="0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07288" cy="423708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ПОГУЛЯЕМ, ПОГУЛЯЕМ, </a:t>
            </a:r>
            <a:b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В САДИКЕ В СВОЕМ</a:t>
            </a:r>
            <a:b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ЖЕЛТЫХ ЛИСТЬЕВ,</a:t>
            </a:r>
            <a:b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 КРАСНЫХ ЛИСТЬЕВ </a:t>
            </a:r>
            <a:b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МНОГО НАБЕРЁМ</a:t>
            </a:r>
            <a:r>
              <a:rPr lang="ru-RU" sz="4000" dirty="0" smtClean="0">
                <a:solidFill>
                  <a:srgbClr val="00B0F0"/>
                </a:solidFill>
              </a:rPr>
              <a:t/>
            </a:r>
            <a:br>
              <a:rPr lang="ru-RU" sz="4000" dirty="0" smtClean="0">
                <a:solidFill>
                  <a:srgbClr val="00B0F0"/>
                </a:solidFill>
              </a:rPr>
            </a:b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347864" y="4797152"/>
            <a:ext cx="936104" cy="720080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4000">
        <p:dissolve/>
      </p:transition>
    </mc:Choice>
    <mc:Fallback>
      <p:transition spd="slow" advClick="0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74440" cy="348648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4" name="Содержимое 3" descr="IMG_057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755576" y="404664"/>
            <a:ext cx="7848872" cy="5919937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4000">
        <p:dissolve/>
      </p:transition>
    </mc:Choice>
    <mc:Fallback>
      <p:transition spd="slow" advClick="0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74440" cy="348648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6" name="Содержимое 5" descr="IMG_057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95536" y="332657"/>
            <a:ext cx="8352928" cy="5991944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4000">
        <p:dissolve/>
      </p:transition>
    </mc:Choice>
    <mc:Fallback>
      <p:transition spd="slow" advClick="0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212</TotalTime>
  <Words>28</Words>
  <Application>Microsoft Office PowerPoint</Application>
  <PresentationFormat>Экран (4:3)</PresentationFormat>
  <Paragraphs>9</Paragraphs>
  <Slides>31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Поток</vt:lpstr>
      <vt:lpstr>ВОТ КАКИЕ МЫ! ГРУППА «КОЛОБОК»</vt:lpstr>
      <vt:lpstr>ГОТОВИМСЯ К ВЫСТАВКЕ «ОСЕНЬ К НАМ ПРИШЛА»</vt:lpstr>
      <vt:lpstr>Слайд 3</vt:lpstr>
      <vt:lpstr>Слайд 4</vt:lpstr>
      <vt:lpstr>Слайд 5</vt:lpstr>
      <vt:lpstr>Слайд 6</vt:lpstr>
      <vt:lpstr>ПОГУЛЯЕМ, ПОГУЛЯЕМ,  В САДИКЕ В СВОЕМ ЖЕЛТЫХ ЛИСТЬЕВ,  КРАСНЫХ ЛИСТЬЕВ  МНОГО НАБЕРЁМ </vt:lpstr>
      <vt:lpstr>Слайд 8</vt:lpstr>
      <vt:lpstr>Слайд 9</vt:lpstr>
      <vt:lpstr>Слайд 10</vt:lpstr>
      <vt:lpstr>ОСЕННЕЕ РАЗВЛЕЧЕНИЕ</vt:lpstr>
      <vt:lpstr>Слайд 12</vt:lpstr>
      <vt:lpstr>Слайд 13</vt:lpstr>
      <vt:lpstr>Слайд 14</vt:lpstr>
      <vt:lpstr>Слайд 15</vt:lpstr>
      <vt:lpstr>ЗНАКОМИМСЯ СО ЗВУКАМИ</vt:lpstr>
      <vt:lpstr>Слайд 17</vt:lpstr>
      <vt:lpstr>Слайд 18</vt:lpstr>
      <vt:lpstr>ВОТ КАКИЕ МЫ АКТЕРЫ !</vt:lpstr>
      <vt:lpstr>Слайд 20</vt:lpstr>
      <vt:lpstr>Слайд 21</vt:lpstr>
      <vt:lpstr>ВЫСТАВКА  «КАЗАЧИЙ БЫТ»</vt:lpstr>
      <vt:lpstr>Слайд 23</vt:lpstr>
      <vt:lpstr>Слайд 24</vt:lpstr>
      <vt:lpstr>Слайд 25</vt:lpstr>
      <vt:lpstr>Физическая культура</vt:lpstr>
      <vt:lpstr>Слайд 27</vt:lpstr>
      <vt:lpstr>Слайд 28</vt:lpstr>
      <vt:lpstr>Слайд 29</vt:lpstr>
      <vt:lpstr>Слайд 30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ВОТ КАКИЕ МЫ!</dc:title>
  <dc:creator>Саша</dc:creator>
  <cp:lastModifiedBy>Саша</cp:lastModifiedBy>
  <cp:revision>60</cp:revision>
  <dcterms:created xsi:type="dcterms:W3CDTF">2015-11-16T15:54:19Z</dcterms:created>
  <dcterms:modified xsi:type="dcterms:W3CDTF">2015-11-22T16:24:54Z</dcterms:modified>
</cp:coreProperties>
</file>