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1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859D-F1F2-462C-93FF-0327AD3349F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0F9-3B74-4C03-BEFF-B095F030C47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859D-F1F2-462C-93FF-0327AD3349F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0F9-3B74-4C03-BEFF-B095F030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859D-F1F2-462C-93FF-0327AD3349F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0F9-3B74-4C03-BEFF-B095F030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859D-F1F2-462C-93FF-0327AD3349F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0F9-3B74-4C03-BEFF-B095F030C4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859D-F1F2-462C-93FF-0327AD3349F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0F9-3B74-4C03-BEFF-B095F030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859D-F1F2-462C-93FF-0327AD3349F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0F9-3B74-4C03-BEFF-B095F030C4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859D-F1F2-462C-93FF-0327AD3349F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0F9-3B74-4C03-BEFF-B095F030C4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859D-F1F2-462C-93FF-0327AD3349F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0F9-3B74-4C03-BEFF-B095F030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859D-F1F2-462C-93FF-0327AD3349F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0F9-3B74-4C03-BEFF-B095F030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859D-F1F2-462C-93FF-0327AD3349F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0F9-3B74-4C03-BEFF-B095F030C4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859D-F1F2-462C-93FF-0327AD3349F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80F9-3B74-4C03-BEFF-B095F030C47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99859D-F1F2-462C-93FF-0327AD3349F1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8680F9-3B74-4C03-BEFF-B095F030C4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6093296"/>
            <a:ext cx="6400800" cy="96416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4248472"/>
          </a:xfrm>
        </p:spPr>
        <p:txBody>
          <a:bodyPr>
            <a:normAutofit/>
          </a:bodyPr>
          <a:lstStyle/>
          <a:p>
            <a:r>
              <a:rPr lang="ru-RU" sz="8800" dirty="0" smtClean="0"/>
              <a:t>Рисуем зайчика.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48621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021288"/>
            <a:ext cx="6512511" cy="5760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76672"/>
            <a:ext cx="7056784" cy="5472608"/>
          </a:xfrm>
        </p:spPr>
      </p:pic>
    </p:spTree>
    <p:extLst>
      <p:ext uri="{BB962C8B-B14F-4D97-AF65-F5344CB8AC3E}">
        <p14:creationId xmlns:p14="http://schemas.microsoft.com/office/powerpoint/2010/main" val="172970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877272"/>
            <a:ext cx="6512511" cy="5040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484784"/>
            <a:ext cx="7488832" cy="4176464"/>
          </a:xfrm>
        </p:spPr>
        <p:txBody>
          <a:bodyPr>
            <a:prstTxWarp prst="textArchUpPour">
              <a:avLst/>
            </a:prstTxWarp>
            <a:scene3d>
              <a:camera prst="isometricTopUp"/>
              <a:lightRig rig="threePt" dir="t"/>
            </a:scene3d>
          </a:bodyPr>
          <a:lstStyle/>
          <a:p>
            <a:pPr marL="45720" indent="0">
              <a:buNone/>
            </a:pPr>
            <a:r>
              <a:rPr lang="ru-RU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Молодцы!</a:t>
            </a:r>
            <a:endParaRPr lang="ru-RU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80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805264"/>
            <a:ext cx="6512511" cy="36004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48680"/>
            <a:ext cx="5616624" cy="3816424"/>
          </a:xfrm>
        </p:spPr>
      </p:pic>
    </p:spTree>
    <p:extLst>
      <p:ext uri="{BB962C8B-B14F-4D97-AF65-F5344CB8AC3E}">
        <p14:creationId xmlns:p14="http://schemas.microsoft.com/office/powerpoint/2010/main" val="10963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733256"/>
            <a:ext cx="6512511" cy="5040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5832648" cy="3744416"/>
          </a:xfrm>
        </p:spPr>
      </p:pic>
    </p:spTree>
    <p:extLst>
      <p:ext uri="{BB962C8B-B14F-4D97-AF65-F5344CB8AC3E}">
        <p14:creationId xmlns:p14="http://schemas.microsoft.com/office/powerpoint/2010/main" val="6904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805264"/>
            <a:ext cx="6512511" cy="5040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48680"/>
            <a:ext cx="5832648" cy="3816424"/>
          </a:xfrm>
        </p:spPr>
      </p:pic>
    </p:spTree>
    <p:extLst>
      <p:ext uri="{BB962C8B-B14F-4D97-AF65-F5344CB8AC3E}">
        <p14:creationId xmlns:p14="http://schemas.microsoft.com/office/powerpoint/2010/main" val="43999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661248"/>
            <a:ext cx="6512511" cy="710952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48680"/>
            <a:ext cx="5832648" cy="4032448"/>
          </a:xfrm>
        </p:spPr>
      </p:pic>
    </p:spTree>
    <p:extLst>
      <p:ext uri="{BB962C8B-B14F-4D97-AF65-F5344CB8AC3E}">
        <p14:creationId xmlns:p14="http://schemas.microsoft.com/office/powerpoint/2010/main" val="403435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237312"/>
            <a:ext cx="6512511" cy="2880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764704"/>
            <a:ext cx="5976664" cy="5184576"/>
          </a:xfrm>
        </p:spPr>
      </p:pic>
    </p:spTree>
    <p:extLst>
      <p:ext uri="{BB962C8B-B14F-4D97-AF65-F5344CB8AC3E}">
        <p14:creationId xmlns:p14="http://schemas.microsoft.com/office/powerpoint/2010/main" val="299350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381328"/>
            <a:ext cx="6512511" cy="2160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836712"/>
            <a:ext cx="5976664" cy="5256583"/>
          </a:xfrm>
        </p:spPr>
      </p:pic>
    </p:spTree>
    <p:extLst>
      <p:ext uri="{BB962C8B-B14F-4D97-AF65-F5344CB8AC3E}">
        <p14:creationId xmlns:p14="http://schemas.microsoft.com/office/powerpoint/2010/main" val="33262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165304"/>
            <a:ext cx="6512511" cy="5760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08720"/>
            <a:ext cx="6048672" cy="5112568"/>
          </a:xfrm>
        </p:spPr>
      </p:pic>
    </p:spTree>
    <p:extLst>
      <p:ext uri="{BB962C8B-B14F-4D97-AF65-F5344CB8AC3E}">
        <p14:creationId xmlns:p14="http://schemas.microsoft.com/office/powerpoint/2010/main" val="73653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949280"/>
            <a:ext cx="6512511" cy="5760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20688"/>
            <a:ext cx="5976664" cy="5184576"/>
          </a:xfrm>
        </p:spPr>
      </p:pic>
    </p:spTree>
    <p:extLst>
      <p:ext uri="{BB962C8B-B14F-4D97-AF65-F5344CB8AC3E}">
        <p14:creationId xmlns:p14="http://schemas.microsoft.com/office/powerpoint/2010/main" val="41297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</TotalTime>
  <Words>5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Рисуем зайчика.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Рисуем зайчика.</dc:title>
  <dc:creator>User</dc:creator>
  <cp:lastModifiedBy>Admin</cp:lastModifiedBy>
  <cp:revision>4</cp:revision>
  <dcterms:created xsi:type="dcterms:W3CDTF">2012-04-19T20:10:17Z</dcterms:created>
  <dcterms:modified xsi:type="dcterms:W3CDTF">2015-10-01T19:26:11Z</dcterms:modified>
</cp:coreProperties>
</file>