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0" r:id="rId18"/>
    <p:sldId id="271" r:id="rId19"/>
    <p:sldId id="272" r:id="rId20"/>
    <p:sldId id="273" r:id="rId21"/>
  </p:sldIdLst>
  <p:sldSz cx="6858000" cy="9144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60" autoAdjust="0"/>
  </p:normalViewPr>
  <p:slideViewPr>
    <p:cSldViewPr>
      <p:cViewPr varScale="1">
        <p:scale>
          <a:sx n="82" d="100"/>
          <a:sy n="82" d="100"/>
        </p:scale>
        <p:origin x="-2568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3F9B-06E2-41CE-8CC4-AAC6E3FEFB8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85A1-E35C-4EA4-A2EF-4717F906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3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20" y="7929587"/>
            <a:ext cx="3714776" cy="123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:Астафьева Ирина   Николаевна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 СОШ №21 г. Тулы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5" name="Рисунок 4" descr="img020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23" r="4023"/>
          <a:stretch>
            <a:fillRect/>
          </a:stretch>
        </p:blipFill>
        <p:spPr>
          <a:xfrm rot="10800000">
            <a:off x="0" y="0"/>
            <a:ext cx="6858000" cy="6303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858016"/>
            <a:ext cx="6858000" cy="228598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Климат становился все более теплым и влажным . Наступило вечное лето. Разрослись непроходимые лесные чащи  . Под могучими кронами  деревьев – гигантов бурно кипела повседневная жизнь. В воздухе парили необычные летающие существа. Вые , то время жили самые  крупные насекомые , которых когда-либо видела Земля ,-гигантские стрекозы. Размах их крыльев достигал 1 метра. Огромные стрекозы были опасными хищниками .</a:t>
            </a:r>
            <a:endParaRPr lang="ru-RU" sz="1600" b="1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786578"/>
            <a:ext cx="41148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Время динозавров</a:t>
            </a:r>
            <a:endParaRPr lang="ru-RU" dirty="0"/>
          </a:p>
        </p:txBody>
      </p:sp>
      <p:pic>
        <p:nvPicPr>
          <p:cNvPr id="5" name="Рисунок 4" descr="img021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69" b="1069"/>
          <a:stretch>
            <a:fillRect/>
          </a:stretch>
        </p:blipFill>
        <p:spPr>
          <a:xfrm>
            <a:off x="0" y="0"/>
            <a:ext cx="6858000" cy="63034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156452"/>
            <a:ext cx="6858000" cy="198754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600" b="1" dirty="0" smtClean="0"/>
              <a:t>В то время на </a:t>
            </a:r>
            <a:r>
              <a:rPr lang="ru-RU" sz="1600" b="1" dirty="0"/>
              <a:t> </a:t>
            </a:r>
            <a:r>
              <a:rPr lang="ru-RU" sz="1600" b="1" dirty="0" smtClean="0"/>
              <a:t>Земле появились первые динозавры . Это было около 225 млн.лет назад. Слово  «динозавр» пришло к нам из греческого языка и означает «страшный , ужасный ящер». Динозавры были самыми страшными и огромными животными в истории нашей планеты. Некоторые из них  достигали высоты 6-этажного дома и весили более 100 тонн.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8" y="6429388"/>
            <a:ext cx="228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тираннозавр</a:t>
            </a:r>
            <a:endParaRPr lang="ru-RU" b="1" u="sng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8" name="Рисунок 7" descr="img022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28" r="3728"/>
          <a:stretch>
            <a:fillRect/>
          </a:stretch>
        </p:blipFill>
        <p:spPr>
          <a:xfrm>
            <a:off x="0" y="0"/>
            <a:ext cx="6858000" cy="800099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44216" y="8072461"/>
            <a:ext cx="4114800" cy="57150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Брахиозавр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5" name="Рисунок 4" descr="img023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09" r="3809"/>
          <a:stretch>
            <a:fillRect/>
          </a:stretch>
        </p:blipFill>
        <p:spPr>
          <a:xfrm>
            <a:off x="0" y="0"/>
            <a:ext cx="6858000" cy="79295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8143900"/>
            <a:ext cx="4114800" cy="10001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СТЕГОЗАВР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8" name="Рисунок 7" descr="tricerato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8" y="857224"/>
            <a:ext cx="5357850" cy="650085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44216" y="7858148"/>
            <a:ext cx="41148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Трицератопс</a:t>
            </a:r>
            <a:endParaRPr lang="ru-RU" sz="2000" b="1" dirty="0"/>
          </a:p>
        </p:txBody>
      </p:sp>
      <p:pic>
        <p:nvPicPr>
          <p:cNvPr id="9" name="Рисунок 8" descr="tricerato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73580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36" y="7715272"/>
            <a:ext cx="4030280" cy="642942"/>
          </a:xfrm>
        </p:spPr>
        <p:txBody>
          <a:bodyPr/>
          <a:lstStyle/>
          <a:p>
            <a:pPr algn="ctr"/>
            <a:r>
              <a:rPr lang="ru-RU" dirty="0" smtClean="0"/>
              <a:t>Ихтиозавр</a:t>
            </a:r>
            <a:endParaRPr lang="ru-RU" dirty="0"/>
          </a:p>
        </p:txBody>
      </p:sp>
      <p:pic>
        <p:nvPicPr>
          <p:cNvPr id="5" name="Рисунок 4" descr="0004-004-Ankilozav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3143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22" y="3357555"/>
            <a:ext cx="4114800" cy="50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Анкилозавр</a:t>
            </a:r>
            <a:endParaRPr lang="ru-RU" sz="2000" b="1" dirty="0"/>
          </a:p>
        </p:txBody>
      </p:sp>
      <p:pic>
        <p:nvPicPr>
          <p:cNvPr id="6" name="Рисунок 5" descr="ixtiozav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58"/>
            <a:ext cx="6858000" cy="350046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B09509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75" r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643834"/>
            <a:ext cx="4114800" cy="585767"/>
          </a:xfrm>
        </p:spPr>
        <p:txBody>
          <a:bodyPr/>
          <a:lstStyle/>
          <a:p>
            <a:pPr algn="ctr"/>
            <a:r>
              <a:rPr lang="ru-RU" sz="2000" dirty="0" smtClean="0"/>
              <a:t>Птеродактиль</a:t>
            </a:r>
          </a:p>
          <a:p>
            <a:endParaRPr lang="ru-RU" dirty="0"/>
          </a:p>
        </p:txBody>
      </p:sp>
      <p:pic>
        <p:nvPicPr>
          <p:cNvPr id="8" name="Рисунок 7" descr="img02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858000" cy="74295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457215"/>
          </a:xfrm>
        </p:spPr>
        <p:txBody>
          <a:bodyPr/>
          <a:lstStyle/>
          <a:p>
            <a:pPr algn="ctr"/>
            <a:r>
              <a:rPr lang="ru-RU" dirty="0" smtClean="0"/>
              <a:t>Почему вымерли динозавры</a:t>
            </a:r>
            <a:endParaRPr lang="ru-RU" dirty="0"/>
          </a:p>
        </p:txBody>
      </p:sp>
      <p:pic>
        <p:nvPicPr>
          <p:cNvPr id="8" name="Рисунок 7" descr="img029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61" r="3761"/>
          <a:stretch>
            <a:fillRect/>
          </a:stretch>
        </p:blipFill>
        <p:spPr>
          <a:xfrm>
            <a:off x="0" y="0"/>
            <a:ext cx="6858000" cy="630343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7156452"/>
            <a:ext cx="6643710" cy="198754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Около 65 млн.лет назад вымерли все динозавры. Почему это произошло ученым в точности неизвестно . Самым  распространенным   мнением является то , что динозавры вымерли от холода  . На Землю упал огромный  метеорит диаметром более 10 км. Это привело к резкому изменению климата и всеобщему похолоданию. Стало меньше зеленого корма . </a:t>
            </a:r>
            <a:endParaRPr lang="ru-RU" sz="1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Новая жизнь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358082"/>
            <a:ext cx="6858000" cy="178591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С исчезновением динозавров начинается эпоха новой жизни. Именно тогда на нашей планете появилось большинство животных , живущих в настоящее время  : слоны ,носороги , тигры , лошади , зайцы и т.д. Далекими предками современных слонов были мамонты.</a:t>
            </a:r>
            <a:endParaRPr lang="ru-RU" sz="1600" b="1" dirty="0"/>
          </a:p>
        </p:txBody>
      </p:sp>
      <p:pic>
        <p:nvPicPr>
          <p:cNvPr id="7" name="Рисунок 6" descr="img031(1)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904" r="19904"/>
          <a:stretch>
            <a:fillRect/>
          </a:stretch>
        </p:blipFill>
        <p:spPr>
          <a:xfrm rot="10800000">
            <a:off x="0" y="-214346"/>
            <a:ext cx="6858000" cy="6929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858016"/>
            <a:ext cx="4114800" cy="2984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Примерно 20 млн. лет назад на Земле появился Человек.</a:t>
            </a:r>
            <a:endParaRPr lang="ru-RU" sz="16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684" r="12684"/>
          <a:stretch>
            <a:fillRect/>
          </a:stretch>
        </p:blipFill>
        <p:spPr bwMode="auto">
          <a:xfrm>
            <a:off x="0" y="0"/>
            <a:ext cx="6858000" cy="67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img010(1)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400" r="3400"/>
          <a:stretch>
            <a:fillRect/>
          </a:stretch>
        </p:blipFill>
        <p:spPr>
          <a:xfrm rot="10800000" flipH="1">
            <a:off x="0" y="-1"/>
            <a:ext cx="6858000" cy="714376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7156452"/>
            <a:ext cx="6858000" cy="198754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Если бы мы могли сесть в машину времени и перенестись в то далекое прошлое ,мы бы очень испугались  того ,что увидели. Огромные языки пламени выплескиваются из недр Земли ,огненная лава  с шипящими брызгами разливается по безжизненным скалам ,бушующий ветер поднимает в воздух  столбы раскаленного пепла .Повсюду сверкают ослепительные молнии, грохочет гром. Могучие силы природы –воздух, огонь и вода- решили померится силами в великой битве стихий</a:t>
            </a:r>
            <a:endParaRPr lang="ru-RU" sz="1600" b="1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028700" y="214282"/>
            <a:ext cx="5829300" cy="8572560"/>
          </a:xfrm>
        </p:spPr>
        <p:txBody>
          <a:bodyPr/>
          <a:lstStyle/>
          <a:p>
            <a:r>
              <a:rPr lang="ru-RU" b="1" dirty="0" smtClean="0"/>
              <a:t>В создании проекта   использована следующая литература :</a:t>
            </a:r>
          </a:p>
          <a:p>
            <a:r>
              <a:rPr lang="ru-RU" b="1" dirty="0" smtClean="0"/>
              <a:t>Коровин В.В.Миллионы лет до нашей эры. </a:t>
            </a:r>
          </a:p>
          <a:p>
            <a:r>
              <a:rPr lang="ru-RU" b="1" dirty="0" smtClean="0"/>
              <a:t>Диденко М.В.Про динозавров </a:t>
            </a:r>
            <a:r>
              <a:rPr lang="ru-RU" b="1" smtClean="0"/>
              <a:t>и других.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8" y="6429388"/>
            <a:ext cx="4114800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Происхождение  жизни</a:t>
            </a:r>
            <a:endParaRPr lang="ru-RU" dirty="0"/>
          </a:p>
        </p:txBody>
      </p:sp>
      <p:pic>
        <p:nvPicPr>
          <p:cNvPr id="8" name="Рисунок 7" descr="img011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703" r="28703"/>
          <a:stretch>
            <a:fillRect/>
          </a:stretch>
        </p:blipFill>
        <p:spPr>
          <a:xfrm rot="10800000">
            <a:off x="0" y="-285784"/>
            <a:ext cx="6858000" cy="664479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6786578"/>
            <a:ext cx="6858000" cy="235742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Неизвестно , как долго продолжалась бы эта борьба ,если бы не начался дождь . Он шел не переставая в течение многих лет .Вода не успевала высыхать . Миллионы луж стекались в огромные моря ,ручьи –в бурные реки . Из морей и рек образовался Мировой океан. Именно там зародилась первая жизнь . Под воздействием солнечных лучей  вода нагревалась . В ней стали развиваться мельчайшие живые существа </a:t>
            </a:r>
            <a:r>
              <a:rPr lang="ru-RU" sz="1600" b="1" dirty="0"/>
              <a:t> </a:t>
            </a:r>
            <a:r>
              <a:rPr lang="ru-RU" sz="1600" b="1" dirty="0" smtClean="0"/>
              <a:t>,похожие на сегодняшних микробов и бактерий. Из них в дальнейшем образовались водоросли. Они выделяли кислород и наполняли им воздух и воду.</a:t>
            </a:r>
            <a:endParaRPr lang="ru-RU" sz="1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36" y="6400801"/>
            <a:ext cx="4030280" cy="3857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«Золотой  век»</a:t>
            </a:r>
            <a:endParaRPr lang="ru-RU" dirty="0"/>
          </a:p>
        </p:txBody>
      </p:sp>
      <p:pic>
        <p:nvPicPr>
          <p:cNvPr id="8" name="Рисунок 7" descr="img012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90" r="5290"/>
          <a:stretch>
            <a:fillRect/>
          </a:stretch>
        </p:blipFill>
        <p:spPr>
          <a:xfrm>
            <a:off x="0" y="0"/>
            <a:ext cx="6858000" cy="630343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7072330"/>
            <a:ext cx="6858000" cy="207167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Кислород , которым можно дышать, теплая вода и изобилие  пищи способствовали появлению первых животных : кораллов ,морских звезд , морских ежей , губок , трилобитов , медуз. Первые жители подводного царства были неуклюжими и медлительными. В воде им не грозили никакие опасности : ведь хищники еще не появились на свет.</a:t>
            </a:r>
            <a:endParaRPr lang="ru-RU" sz="1600" b="1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12" y="6858016"/>
            <a:ext cx="4101718" cy="3857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Время рыб.</a:t>
            </a:r>
            <a:endParaRPr lang="ru-RU" dirty="0"/>
          </a:p>
        </p:txBody>
      </p:sp>
      <p:pic>
        <p:nvPicPr>
          <p:cNvPr id="8" name="Рисунок 7" descr="img013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310" r="18310"/>
          <a:stretch>
            <a:fillRect/>
          </a:stretch>
        </p:blipFill>
        <p:spPr>
          <a:xfrm rot="10800000">
            <a:off x="0" y="-1"/>
            <a:ext cx="6858000" cy="671514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7358082"/>
            <a:ext cx="6858000" cy="178591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Прошли миллионы лет .Кончилась беззаботная жизнь . В воде появились первые хищники . Прибрежные пространства заполнили полчища грозных ракоскорпионов . Они были вооружены мощными клешнями  и ядовитым хвостовым шипом.</a:t>
            </a:r>
            <a:endParaRPr lang="ru-RU" sz="1600" b="1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0542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Всем ,кто  хотел выжить ,приходилось приспосабливаться к новым условиям . Пора было одеваться в  крепкие доспехи , обзаводиться острыми зубами  и прочной   чешуей ,  и , главное , учиться быстро плавать. Наступило время рыб…</a:t>
            </a:r>
            <a:endParaRPr lang="ru-RU" sz="1600" b="1" dirty="0"/>
          </a:p>
        </p:txBody>
      </p:sp>
      <p:pic>
        <p:nvPicPr>
          <p:cNvPr id="8" name="Содержимое 7" descr="img014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1643042"/>
            <a:ext cx="6858000" cy="3429025"/>
          </a:xfrm>
        </p:spPr>
      </p:pic>
      <p:pic>
        <p:nvPicPr>
          <p:cNvPr id="9" name="Содержимое 8" descr="img015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5357818"/>
            <a:ext cx="6858000" cy="35004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3857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Завоевание суши.</a:t>
            </a:r>
            <a:endParaRPr lang="ru-RU" dirty="0"/>
          </a:p>
        </p:txBody>
      </p:sp>
      <p:pic>
        <p:nvPicPr>
          <p:cNvPr id="8" name="Рисунок 7" descr="img016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18" b="1718"/>
          <a:stretch>
            <a:fillRect/>
          </a:stretch>
        </p:blipFill>
        <p:spPr>
          <a:xfrm>
            <a:off x="0" y="0"/>
            <a:ext cx="6858000" cy="630343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6929454"/>
            <a:ext cx="6858000" cy="2214546"/>
          </a:xfrm>
        </p:spPr>
        <p:txBody>
          <a:bodyPr/>
          <a:lstStyle/>
          <a:p>
            <a:r>
              <a:rPr lang="ru-RU" b="1" dirty="0" smtClean="0"/>
              <a:t>Прошло время , и возникли условия для выхода жизни на  сушу . Теплый и влажный климат способствовал  появлению первых наземных  растений . Они не имели листьев и походили на длинные копья , торчащие из земли. Древнейшими растениями были хвощи и папоротники . В отличии от современных , они имели гигантские размеры достигая высоты 30 метров.</a:t>
            </a:r>
            <a:endParaRPr lang="ru-RU" b="1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1966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Пришла пора и животным осваивать землю. Одними из первых завоевателей суши были многоножки ,пауки ,насекомые  . Вслед</a:t>
            </a:r>
            <a:br>
              <a:rPr lang="ru-RU" sz="1600" b="1" dirty="0" smtClean="0"/>
            </a:br>
            <a:r>
              <a:rPr lang="ru-RU" sz="1600" b="1" dirty="0" smtClean="0"/>
              <a:t>за ними последовали древние земноводные- предки лягушек и жаб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" name="Содержимое 7" descr="img017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1500163"/>
            <a:ext cx="6858000" cy="3857654"/>
          </a:xfrm>
        </p:spPr>
      </p:pic>
      <p:pic>
        <p:nvPicPr>
          <p:cNvPr id="9" name="Содержимое 8" descr="img018(1)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5500694"/>
            <a:ext cx="6858000" cy="3643306"/>
          </a:xfr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3857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Рептилии</a:t>
            </a:r>
            <a:endParaRPr lang="ru-RU" dirty="0"/>
          </a:p>
        </p:txBody>
      </p:sp>
      <p:pic>
        <p:nvPicPr>
          <p:cNvPr id="8" name="Рисунок 7" descr="img019(1)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10" r="4310"/>
          <a:stretch>
            <a:fillRect/>
          </a:stretch>
        </p:blipFill>
        <p:spPr>
          <a:xfrm>
            <a:off x="0" y="0"/>
            <a:ext cx="6858000" cy="630343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7156452"/>
            <a:ext cx="6858000" cy="1073149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Примерно через 50 млн.лет сушу стали осваивать древние пресмыкающиеся – предки ящериц , змей , черепах , крокодилов. Это были первые позвоночные животные , которые  постоянно на суше . Эти животные откладывали яйца , из которых вылуплялись маленькие детеныши ,уже полностью приспособленные к жизни на суше</a:t>
            </a:r>
            <a:endParaRPr lang="ru-RU" sz="1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716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Происхождение  жизни</vt:lpstr>
      <vt:lpstr>«Золотой  век»</vt:lpstr>
      <vt:lpstr>Время рыб.</vt:lpstr>
      <vt:lpstr>Всем ,кто  хотел выжить ,приходилось приспосабливаться к новым условиям . Пора было одеваться в  крепкие доспехи , обзаводиться острыми зубами  и прочной   чешуей ,  и , главное , учиться быстро плавать. Наступило время рыб…</vt:lpstr>
      <vt:lpstr>Завоевание суши.</vt:lpstr>
      <vt:lpstr>Пришла пора и животным осваивать землю. Одними из первых завоевателей суши были многоножки ,пауки ,насекомые  . Вслед за ними последовали древние земноводные- предки лягушек и жаб.</vt:lpstr>
      <vt:lpstr>Рептилии</vt:lpstr>
      <vt:lpstr>-</vt:lpstr>
      <vt:lpstr>Время динозавров</vt:lpstr>
      <vt:lpstr>-</vt:lpstr>
      <vt:lpstr>-</vt:lpstr>
      <vt:lpstr>-</vt:lpstr>
      <vt:lpstr>Ихтиозавр</vt:lpstr>
      <vt:lpstr>Слайд 16</vt:lpstr>
      <vt:lpstr>Почему вымерли динозавры</vt:lpstr>
      <vt:lpstr>Новая жизнь</vt:lpstr>
      <vt:lpstr>-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23</cp:revision>
  <dcterms:created xsi:type="dcterms:W3CDTF">2012-03-08T18:02:05Z</dcterms:created>
  <dcterms:modified xsi:type="dcterms:W3CDTF">2012-03-09T12:51:32Z</dcterms:modified>
</cp:coreProperties>
</file>