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1" r:id="rId2"/>
    <p:sldId id="256" r:id="rId3"/>
    <p:sldId id="312" r:id="rId4"/>
    <p:sldId id="260" r:id="rId5"/>
    <p:sldId id="261" r:id="rId6"/>
    <p:sldId id="262" r:id="rId7"/>
    <p:sldId id="264" r:id="rId8"/>
    <p:sldId id="287" r:id="rId9"/>
    <p:sldId id="272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8000"/>
    <a:srgbClr val="CC0099"/>
    <a:srgbClr val="FF0000"/>
    <a:srgbClr val="00CC00"/>
    <a:srgbClr val="993300"/>
    <a:srgbClr val="33CC33"/>
    <a:srgbClr val="FF0066"/>
    <a:srgbClr val="0000FF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74" autoAdjust="0"/>
    <p:restoredTop sz="94660" autoAdjust="0"/>
  </p:normalViewPr>
  <p:slideViewPr>
    <p:cSldViewPr>
      <p:cViewPr varScale="1">
        <p:scale>
          <a:sx n="68" d="100"/>
          <a:sy n="68" d="100"/>
        </p:scale>
        <p:origin x="-96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88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3252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6CEF59E-4694-44F9-85FA-32D61DF06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C628FD-F1DD-48AC-A1AC-DD218E7BCF77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7373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AC972C-1E6D-452B-A46E-06F7DBBDC91E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5427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2BE781-1E1B-40B9-9996-33984B4FAFB9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6041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6E32A5-8907-4B8F-AD81-29E9C69708A3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6656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445915-1131-4BDA-A31B-6BD0210BC044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6758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0429DB-9E8A-443A-9A76-7A569F820532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6861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0F3EEB-5133-4AF5-9206-10B8488211EB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7065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D7CA28-2912-4177-824D-313847079AA0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7168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C55A73-B51C-45A1-B896-10B4759286DB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7475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6225D-6058-4A0E-840F-6434995D40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83615B-F4BF-4BA3-B4E0-8BF9140111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0D5488-AA14-4539-851B-888F1886F5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E7FE93-0FD3-4003-A173-AD73C73E17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8A0A70-5EAF-4BE3-A8AB-F252FC2FA3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91084-7052-4600-B60D-DE7CF96B76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D8FD1-F2A1-4BFE-8805-46AF44A341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152AD-6919-47E1-8B53-7E19EEB41B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A41F1F-16E9-4BE4-B8B1-72D7D31620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F71F1C-0878-4773-902C-EC27319887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1C07B-928E-4F70-853D-1E2C8DB49F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F251BDE-4319-44AA-8A52-A46CCED304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wheel spokes="3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gif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&#1056;&#1040;&#1047;&#1053;&#1054;&#1054;&#1041;&#1056;&#1040;&#1047;&#1048;&#1045;%20&#1088;&#1072;&#1089;&#1090;&#1077;&#1085;&#1080;&#1081;%20&#1091;&#1088;&#1086;&#1082;.ppt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7.gif"/><Relationship Id="rId7" Type="http://schemas.openxmlformats.org/officeDocument/2006/relationships/slide" Target="slide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6.xml"/><Relationship Id="rId10" Type="http://schemas.openxmlformats.org/officeDocument/2006/relationships/slide" Target="slide8.xml"/><Relationship Id="rId4" Type="http://schemas.openxmlformats.org/officeDocument/2006/relationships/image" Target="../media/image8.gif"/><Relationship Id="rId9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slide" Target="slide2.xml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slide" Target="slide2.xml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slide" Target="slide2.xml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11188" y="333375"/>
            <a:ext cx="8229600" cy="1139825"/>
          </a:xfrm>
          <a:prstGeom prst="rect">
            <a:avLst/>
          </a:prstGeom>
        </p:spPr>
        <p:txBody>
          <a:bodyPr/>
          <a:lstStyle/>
          <a:p>
            <a:pPr lvl="0" algn="ctr" eaLnBrk="0" hangingPunct="0"/>
            <a:r>
              <a:rPr kumimoji="0" lang="ru-RU" sz="3800" b="1" i="0" u="none" strike="noStrike" kern="0" cap="none" spc="0" normalizeH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На какие группы учёные</a:t>
            </a:r>
            <a:r>
              <a:rPr lang="ru-RU" sz="3800" b="1" kern="0" dirty="0">
                <a:solidFill>
                  <a:srgbClr val="008000"/>
                </a:solidFill>
                <a:latin typeface="Comic Sans MS" pitchFamily="66" charset="0"/>
              </a:rPr>
              <a:t> разделили</a:t>
            </a:r>
            <a:r>
              <a:rPr kumimoji="0" lang="ru-RU" sz="3800" b="1" i="0" u="none" strike="noStrike" kern="0" cap="none" spc="0" normalizeH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все растения?</a:t>
            </a:r>
            <a:r>
              <a:rPr kumimoji="0" lang="ru-RU" sz="3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/>
            </a:r>
            <a:br>
              <a:rPr kumimoji="0" lang="ru-RU" sz="3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</a:br>
            <a:endParaRPr kumimoji="0" lang="ru-RU" sz="3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43306" y="2571744"/>
            <a:ext cx="25138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9900"/>
                </a:solidFill>
              </a:rPr>
              <a:t>ЦВЕТКОВЫЕ</a:t>
            </a:r>
            <a:endParaRPr lang="ru-RU" sz="2800" b="1" dirty="0">
              <a:solidFill>
                <a:srgbClr val="FF99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15140" y="5214950"/>
            <a:ext cx="2060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9900"/>
                </a:solidFill>
              </a:rPr>
              <a:t>ХВОЙНЫЕ</a:t>
            </a:r>
            <a:endParaRPr lang="ru-RU" sz="2800" b="1" dirty="0">
              <a:solidFill>
                <a:srgbClr val="FF99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2571744"/>
            <a:ext cx="981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9900"/>
                </a:solidFill>
              </a:rPr>
              <a:t>МХИ</a:t>
            </a:r>
            <a:endParaRPr lang="ru-RU" sz="2800" b="1" dirty="0">
              <a:solidFill>
                <a:srgbClr val="FF99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25425" y="2285992"/>
            <a:ext cx="2518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9900"/>
                </a:solidFill>
              </a:rPr>
              <a:t>ВОДОРОСЛИ</a:t>
            </a:r>
            <a:endParaRPr lang="ru-RU" sz="2800" b="1" dirty="0">
              <a:solidFill>
                <a:srgbClr val="FF99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5214950"/>
            <a:ext cx="196733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9900"/>
                </a:solidFill>
              </a:rPr>
              <a:t>ПАПОРОТ</a:t>
            </a:r>
          </a:p>
          <a:p>
            <a:pPr algn="ctr"/>
            <a:r>
              <a:rPr lang="ru-RU" sz="2800" b="1" dirty="0" smtClean="0">
                <a:solidFill>
                  <a:srgbClr val="FF9900"/>
                </a:solidFill>
              </a:rPr>
              <a:t>НИКИ</a:t>
            </a:r>
            <a:endParaRPr lang="ru-RU" sz="2800" b="1" dirty="0">
              <a:solidFill>
                <a:srgbClr val="FF9900"/>
              </a:solidFill>
            </a:endParaRPr>
          </a:p>
        </p:txBody>
      </p:sp>
      <p:pic>
        <p:nvPicPr>
          <p:cNvPr id="13" name="Picture 79" descr="1b1aa7325245ccefc605732ac6b08fc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4500570"/>
            <a:ext cx="3068060" cy="1748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 descr="pihta"/>
          <p:cNvPicPr>
            <a:picLocks noChangeAspect="1" noChangeArrowheads="1"/>
          </p:cNvPicPr>
          <p:nvPr/>
        </p:nvPicPr>
        <p:blipFill>
          <a:blip r:embed="rId4"/>
          <a:srcRect t="5573"/>
          <a:stretch>
            <a:fillRect/>
          </a:stretch>
        </p:blipFill>
        <p:spPr bwMode="auto">
          <a:xfrm>
            <a:off x="6556671" y="3786190"/>
            <a:ext cx="2230171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1" descr="ламинария японская"/>
          <p:cNvPicPr>
            <a:picLocks noChangeAspect="1" noChangeArrowheads="1"/>
          </p:cNvPicPr>
          <p:nvPr/>
        </p:nvPicPr>
        <p:blipFill>
          <a:blip r:embed="rId5"/>
          <a:srcRect l="3275" t="14839" r="3131" b="8456"/>
          <a:stretch>
            <a:fillRect/>
          </a:stretch>
        </p:blipFill>
        <p:spPr bwMode="auto">
          <a:xfrm>
            <a:off x="6429388" y="1500174"/>
            <a:ext cx="2714612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5" descr="183">
            <a:hlinkClick r:id="rId6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68" y="1500174"/>
            <a:ext cx="2643206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8" descr="199_paporotnik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286256"/>
            <a:ext cx="3198841" cy="23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9" descr="лобариялегочная"/>
          <p:cNvPicPr>
            <a:picLocks noChangeAspect="1" noChangeArrowheads="1"/>
          </p:cNvPicPr>
          <p:nvPr/>
        </p:nvPicPr>
        <p:blipFill>
          <a:blip r:embed="rId9"/>
          <a:srcRect t="3853"/>
          <a:stretch>
            <a:fillRect/>
          </a:stretch>
        </p:blipFill>
        <p:spPr bwMode="auto">
          <a:xfrm>
            <a:off x="285720" y="1928802"/>
            <a:ext cx="2716875" cy="1965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468313" y="260350"/>
            <a:ext cx="76231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5000" b="1" dirty="0">
                <a:solidFill>
                  <a:srgbClr val="002060"/>
                </a:solidFill>
                <a:latin typeface="Comic Sans MS" pitchFamily="66" charset="0"/>
              </a:rPr>
              <a:t>РАЗНООБРАЗИЕ</a:t>
            </a:r>
            <a:br>
              <a:rPr lang="ru-RU" sz="5000" b="1" dirty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5000" b="1" dirty="0">
                <a:solidFill>
                  <a:srgbClr val="002060"/>
                </a:solidFill>
                <a:latin typeface="Comic Sans MS" pitchFamily="66" charset="0"/>
              </a:rPr>
              <a:t>РАСТЕНИЙ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" grpId="1"/>
      <p:bldP spid="2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11" descr="b3bec1ea058f655f0a8cbcc7bad91f7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5190666"/>
            <a:ext cx="2000232" cy="1667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гол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5257800"/>
            <a:ext cx="495300" cy="438150"/>
          </a:xfrm>
          <a:prstGeom prst="rect">
            <a:avLst/>
          </a:prstGeom>
          <a:noFill/>
        </p:spPr>
      </p:pic>
      <p:sp>
        <p:nvSpPr>
          <p:cNvPr id="5" name="Rectangle 17"/>
          <p:cNvSpPr txBox="1">
            <a:spLocks noChangeArrowheads="1"/>
          </p:cNvSpPr>
          <p:nvPr/>
        </p:nvSpPr>
        <p:spPr>
          <a:xfrm>
            <a:off x="428596" y="500042"/>
            <a:ext cx="8229600" cy="1357322"/>
          </a:xfrm>
          <a:prstGeom prst="rect">
            <a:avLst/>
          </a:prstGeom>
          <a:noFill/>
          <a:ln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0" u="none" strike="noStrike" kern="0" cap="none" spc="0" normalizeH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РАЗНООБРАЗИЕ</a:t>
            </a:r>
            <a:br>
              <a:rPr kumimoji="0" lang="ru-RU" sz="5000" b="1" i="0" u="none" strike="noStrike" kern="0" cap="none" spc="0" normalizeH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5000" b="1" i="0" u="none" strike="noStrike" kern="0" cap="none" spc="0" normalizeH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РАСТЕНИЙ</a:t>
            </a:r>
            <a:endParaRPr kumimoji="0" lang="ru-RU" sz="5000" b="1" i="0" u="none" strike="noStrike" kern="0" cap="none" spc="0" normalizeH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WordArt 11">
            <a:hlinkClick r:id="rId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42910" y="2357430"/>
            <a:ext cx="2124075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66"/>
                    </a:gs>
                    <a:gs pos="50000">
                      <a:srgbClr val="006600"/>
                    </a:gs>
                    <a:gs pos="100000">
                      <a:srgbClr val="339966"/>
                    </a:gs>
                  </a:gsLst>
                  <a:lin ang="5400000" scaled="1"/>
                </a:gradFill>
                <a:latin typeface="Arial"/>
                <a:cs typeface="Arial"/>
              </a:rPr>
              <a:t>ЦВЕТКОВЫЕ</a:t>
            </a:r>
          </a:p>
        </p:txBody>
      </p:sp>
      <p:sp>
        <p:nvSpPr>
          <p:cNvPr id="7" name="WordArt 9">
            <a:hlinkClick r:id="rId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00034" y="4572008"/>
            <a:ext cx="2376487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66"/>
                    </a:gs>
                    <a:gs pos="50000">
                      <a:srgbClr val="006600"/>
                    </a:gs>
                    <a:gs pos="100000">
                      <a:srgbClr val="339966"/>
                    </a:gs>
                  </a:gsLst>
                  <a:lin ang="5400000" scaled="1"/>
                </a:gradFill>
                <a:latin typeface="Arial"/>
                <a:cs typeface="Arial"/>
              </a:rPr>
              <a:t>ПАПОРОТНИКИ</a:t>
            </a:r>
          </a:p>
        </p:txBody>
      </p:sp>
      <p:sp>
        <p:nvSpPr>
          <p:cNvPr id="8" name="WordArt 12">
            <a:hlinkClick r:id="rId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215074" y="2357430"/>
            <a:ext cx="22320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66"/>
                    </a:gs>
                    <a:gs pos="50000">
                      <a:srgbClr val="006600"/>
                    </a:gs>
                    <a:gs pos="100000">
                      <a:srgbClr val="339966"/>
                    </a:gs>
                  </a:gsLst>
                  <a:lin ang="5400000" scaled="1"/>
                </a:gradFill>
                <a:latin typeface="Arial"/>
                <a:cs typeface="Arial"/>
              </a:rPr>
              <a:t>ХВОЙНЫЕ</a:t>
            </a:r>
          </a:p>
        </p:txBody>
      </p:sp>
      <p:sp>
        <p:nvSpPr>
          <p:cNvPr id="9" name="WordArt 8">
            <a:hlinkClick r:id="rId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57950" y="4572008"/>
            <a:ext cx="2339975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66"/>
                    </a:gs>
                    <a:gs pos="50000">
                      <a:srgbClr val="006600"/>
                    </a:gs>
                    <a:gs pos="100000">
                      <a:srgbClr val="339966"/>
                    </a:gs>
                  </a:gsLst>
                  <a:lin ang="5400000" scaled="1"/>
                </a:gradFill>
                <a:latin typeface="Arial"/>
                <a:cs typeface="Arial"/>
              </a:rPr>
              <a:t>ВОДОРОСЛИ</a:t>
            </a:r>
          </a:p>
        </p:txBody>
      </p:sp>
      <p:sp>
        <p:nvSpPr>
          <p:cNvPr id="10" name="WordArt 10">
            <a:hlinkClick r:id="rId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428992" y="3214686"/>
            <a:ext cx="21590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66"/>
                    </a:gs>
                    <a:gs pos="50000">
                      <a:srgbClr val="006600"/>
                    </a:gs>
                    <a:gs pos="100000">
                      <a:srgbClr val="339966"/>
                    </a:gs>
                  </a:gsLst>
                  <a:lin ang="5400000" scaled="1"/>
                </a:gradFill>
                <a:latin typeface="Arial"/>
                <a:cs typeface="Arial"/>
              </a:rPr>
              <a:t>МХИ</a:t>
            </a:r>
          </a:p>
        </p:txBody>
      </p:sp>
      <p:sp>
        <p:nvSpPr>
          <p:cNvPr id="11" name="WordArt 13">
            <a:hlinkClick r:id="rId1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143240" y="5786454"/>
            <a:ext cx="28003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8000"/>
                    </a:gs>
                    <a:gs pos="100000">
                      <a:srgbClr val="00CC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ПРОВЕРЬ СЕБЯ!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1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755650" cy="6207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8206" name="Picture 14" descr="C:\Documents and Settings\Маша и Леша\Мои документы\Загрузки\59867_o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2214554"/>
            <a:ext cx="2969548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Прямоугольник 17"/>
          <p:cNvSpPr/>
          <p:nvPr/>
        </p:nvSpPr>
        <p:spPr>
          <a:xfrm>
            <a:off x="2000232" y="285728"/>
            <a:ext cx="5786478" cy="12805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ОДОРОСЛИ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207" name="Picture 15" descr="C:\Documents and Settings\Маша и Леша\Мои документы\Загрузки\121662532149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3429000"/>
            <a:ext cx="1738325" cy="13037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208" name="Picture 16" descr="C:\Documents and Settings\Маша и Леша\Мои документы\Загрузки\PILLS-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14546" y="5357826"/>
            <a:ext cx="1662090" cy="12465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209" name="Picture 17" descr="C:\Documents and Settings\Маша и Леша\Мои документы\Загрузки\10b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3000372"/>
            <a:ext cx="1976452" cy="14823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210" name="Picture 18" descr="C:\Documents and Settings\Маша и Леша\Мои документы\Загрузки\42120620_1238977948_cosmetics_front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00760" y="5476221"/>
            <a:ext cx="1785950" cy="13817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0" name="Стрелка вправо 19"/>
          <p:cNvSpPr/>
          <p:nvPr/>
        </p:nvSpPr>
        <p:spPr>
          <a:xfrm rot="2019055">
            <a:off x="6363461" y="3231992"/>
            <a:ext cx="642942" cy="214314"/>
          </a:xfrm>
          <a:prstGeom prst="right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21" name="Стрелка вправо 20"/>
          <p:cNvSpPr/>
          <p:nvPr/>
        </p:nvSpPr>
        <p:spPr>
          <a:xfrm rot="8578286">
            <a:off x="2571438" y="3386671"/>
            <a:ext cx="642942" cy="214314"/>
          </a:xfrm>
          <a:prstGeom prst="right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7233831">
            <a:off x="3077506" y="4939024"/>
            <a:ext cx="642942" cy="214314"/>
          </a:xfrm>
          <a:prstGeom prst="right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>
          <a:xfrm rot="3511913">
            <a:off x="5724187" y="4937858"/>
            <a:ext cx="642942" cy="214314"/>
          </a:xfrm>
          <a:prstGeom prst="right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285720" y="1500174"/>
            <a:ext cx="81010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Водоросли имеют стебли, листья и корни, но не имеют цветов и </a:t>
            </a:r>
            <a:r>
              <a:rPr lang="ru-RU" sz="24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плодов.</a:t>
            </a:r>
            <a:endParaRPr lang="ru-RU" sz="2400" dirty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advClick="0" advTm="3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0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5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0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755650" cy="6207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Picture 6" descr="606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071678"/>
            <a:ext cx="3929090" cy="2947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214678" y="357166"/>
            <a:ext cx="3071834" cy="114300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8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МХИ</a:t>
            </a:r>
            <a:endParaRPr lang="ru-RU" sz="5400" b="1" cap="none" spc="0" dirty="0">
              <a:ln w="11430"/>
              <a:solidFill>
                <a:srgbClr val="008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3325" name="Picture 13" descr="C:\Documents and Settings\Маша и Леша\Мои документы\Загрузки\moh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2071678"/>
            <a:ext cx="3632380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angle 5"/>
          <p:cNvSpPr txBox="1">
            <a:spLocks noChangeArrowheads="1"/>
          </p:cNvSpPr>
          <p:nvPr/>
        </p:nvSpPr>
        <p:spPr>
          <a:xfrm>
            <a:off x="714348" y="5143512"/>
            <a:ext cx="7643812" cy="8302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мхов есть стебли и листья.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Но нет корней, цветов и плодов с семенами.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46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755650" cy="6207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642918"/>
            <a:ext cx="5546134" cy="114300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softRound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CC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ПАПОРОТНИКИ</a:t>
            </a:r>
            <a:endParaRPr lang="ru-RU" sz="5400" b="1" cap="none" spc="0" dirty="0">
              <a:ln w="11430"/>
              <a:solidFill>
                <a:srgbClr val="00CC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4347" name="Picture 11" descr="C:\Documents and Settings\Маша и Леша\Мои документы\Загрузки\858612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2357430"/>
            <a:ext cx="2133602" cy="2860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8" name="Picture 12" descr="C:\Documents and Settings\Маша и Леша\Мои документы\Загрузки\0_e7ec_bef9a264_XL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1785926"/>
            <a:ext cx="285752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9" name="Picture 13" descr="C:\Documents and Settings\Маша и Леша\Мои документы\Загрузки\IMG_018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1714488"/>
            <a:ext cx="2786050" cy="2089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285852" y="5643578"/>
            <a:ext cx="63444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Не имеют цветов, плодов и семян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755650" cy="6207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85984" y="428604"/>
            <a:ext cx="54292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C0099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ЦВЕТКОВЫЕ</a:t>
            </a:r>
            <a:endParaRPr lang="ru-RU" sz="5400" b="1" cap="none" spc="0" dirty="0">
              <a:ln w="11430"/>
              <a:solidFill>
                <a:srgbClr val="CC0099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372" name="Picture 12" descr="C:\Documents and Settings\Маша и Леша\Мои документы\Загрузки\18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210" y="2143117"/>
            <a:ext cx="3548233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428596" y="1214422"/>
            <a:ext cx="8229600" cy="1108075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Имеют: цветы, плоды, корни, стебли, листья.</a:t>
            </a:r>
          </a:p>
          <a:p>
            <a:pPr marL="342900" marR="0" lvl="0" indent="-342900" algn="ctr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Самые разнообразные - насчитывают 350 000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  <a:hlinkClick r:id="" action="ppaction://noaction"/>
              </a:rPr>
              <a:t>видов.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373" name="Picture 13" descr="C:\Documents and Settings\Маша и Леша\Мои документы\Загрузки\n6_1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5000636"/>
            <a:ext cx="1928826" cy="14466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2" descr="яблоня"/>
          <p:cNvPicPr>
            <a:picLocks noChangeAspect="1" noChangeArrowheads="1"/>
          </p:cNvPicPr>
          <p:nvPr/>
        </p:nvPicPr>
        <p:blipFill>
          <a:blip r:embed="rId6"/>
          <a:srcRect r="18858"/>
          <a:stretch>
            <a:fillRect/>
          </a:stretch>
        </p:blipFill>
        <p:spPr bwMode="auto">
          <a:xfrm>
            <a:off x="3500430" y="4643446"/>
            <a:ext cx="2214578" cy="1887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74" name="Picture 14" descr="C:\Documents and Settings\Маша и Леша\Мои документы\Загрузки\44853204_24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43570" y="2143116"/>
            <a:ext cx="3333772" cy="25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6" descr="magnolia_fl"/>
          <p:cNvPicPr>
            <a:picLocks noChangeAspect="1" noChangeArrowheads="1"/>
          </p:cNvPicPr>
          <p:nvPr/>
        </p:nvPicPr>
        <p:blipFill>
          <a:blip r:embed="rId8"/>
          <a:srcRect l="5684" r="21234" b="6523"/>
          <a:stretch>
            <a:fillRect/>
          </a:stretch>
        </p:blipFill>
        <p:spPr bwMode="auto">
          <a:xfrm>
            <a:off x="6643702" y="5000636"/>
            <a:ext cx="2000264" cy="14683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2751138" y="10731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" name="AutoShape 1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755650" cy="6207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071802" y="357166"/>
            <a:ext cx="38062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33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ХВОЙНЫЕ</a:t>
            </a:r>
            <a:endParaRPr lang="ru-RU" sz="5400" b="1" cap="none" spc="0" dirty="0">
              <a:ln w="11430"/>
              <a:solidFill>
                <a:srgbClr val="0033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15" name="Picture 10" descr="сосн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285860"/>
            <a:ext cx="2374900" cy="27241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6" name="Picture 8" descr="можжев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8" y="1357298"/>
            <a:ext cx="3471311" cy="258921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7" name="Picture 15" descr="elgo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1142984"/>
            <a:ext cx="2244714" cy="299487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8" name="Picture 7" descr="1178999859_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4714884"/>
            <a:ext cx="2126542" cy="15938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Picture 6" descr="129037711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29388" y="4714884"/>
            <a:ext cx="2308724" cy="15951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Picture 8" descr="можж"/>
          <p:cNvPicPr>
            <a:picLocks noChangeAspect="1" noChangeArrowheads="1"/>
          </p:cNvPicPr>
          <p:nvPr/>
        </p:nvPicPr>
        <p:blipFill>
          <a:blip r:embed="rId9"/>
          <a:srcRect l="27740"/>
          <a:stretch>
            <a:fillRect/>
          </a:stretch>
        </p:blipFill>
        <p:spPr bwMode="auto">
          <a:xfrm>
            <a:off x="3571868" y="4500570"/>
            <a:ext cx="1928826" cy="20010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755650" cy="6207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>
            <a:prstTxWarp prst="textCurveDown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Выбери лишнее название</a:t>
            </a:r>
            <a:r>
              <a:rPr kumimoji="0" lang="ru-RU" sz="38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:</a:t>
            </a:r>
            <a:endParaRPr kumimoji="0" lang="ru-RU" sz="38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85720" y="1785926"/>
            <a:ext cx="2016125" cy="9366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/>
              <a:t>ЯБЛОНЯ</a:t>
            </a: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2500298" y="1785926"/>
            <a:ext cx="2014537" cy="9366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ПОДСОЛНЕЧНИК</a:t>
            </a: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4786314" y="1785926"/>
            <a:ext cx="1943100" cy="9366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/>
              <a:t>МОРСКАЯ</a:t>
            </a:r>
          </a:p>
          <a:p>
            <a:pPr algn="ctr"/>
            <a:r>
              <a:rPr lang="ru-RU" b="1" dirty="0"/>
              <a:t>КАПУСТА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6929454" y="1785926"/>
            <a:ext cx="1943100" cy="9366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АСТРА</a:t>
            </a:r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>
            <a:off x="285720" y="3357562"/>
            <a:ext cx="1943100" cy="9366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66"/>
              </a:gs>
              <a:gs pos="50000">
                <a:srgbClr val="FFFFCC"/>
              </a:gs>
              <a:gs pos="100000">
                <a:srgbClr val="FFCC66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СОСНА</a:t>
            </a:r>
          </a:p>
        </p:txBody>
      </p:sp>
      <p:sp>
        <p:nvSpPr>
          <p:cNvPr id="13" name="AutoShape 14"/>
          <p:cNvSpPr>
            <a:spLocks noChangeArrowheads="1"/>
          </p:cNvSpPr>
          <p:nvPr/>
        </p:nvSpPr>
        <p:spPr bwMode="auto">
          <a:xfrm>
            <a:off x="2500298" y="3357562"/>
            <a:ext cx="1943100" cy="9366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66"/>
              </a:gs>
              <a:gs pos="50000">
                <a:srgbClr val="FFFFCC"/>
              </a:gs>
              <a:gs pos="100000">
                <a:srgbClr val="FFCC66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ЕЛЬ</a:t>
            </a:r>
          </a:p>
        </p:txBody>
      </p:sp>
      <p:sp>
        <p:nvSpPr>
          <p:cNvPr id="14" name="AutoShape 15"/>
          <p:cNvSpPr>
            <a:spLocks noChangeArrowheads="1"/>
          </p:cNvSpPr>
          <p:nvPr/>
        </p:nvSpPr>
        <p:spPr bwMode="auto">
          <a:xfrm>
            <a:off x="4714876" y="3357562"/>
            <a:ext cx="1943100" cy="9366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66"/>
              </a:gs>
              <a:gs pos="50000">
                <a:srgbClr val="FFFFCC"/>
              </a:gs>
              <a:gs pos="100000">
                <a:srgbClr val="FFCC66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ЛИПА</a:t>
            </a:r>
          </a:p>
        </p:txBody>
      </p:sp>
      <p:sp>
        <p:nvSpPr>
          <p:cNvPr id="15" name="AutoShape 16"/>
          <p:cNvSpPr>
            <a:spLocks noChangeArrowheads="1"/>
          </p:cNvSpPr>
          <p:nvPr/>
        </p:nvSpPr>
        <p:spPr bwMode="auto">
          <a:xfrm>
            <a:off x="6929454" y="3357562"/>
            <a:ext cx="1943100" cy="9366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66"/>
              </a:gs>
              <a:gs pos="50000">
                <a:srgbClr val="FFFFCC"/>
              </a:gs>
              <a:gs pos="100000">
                <a:srgbClr val="FFCC66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КЕДР</a:t>
            </a:r>
          </a:p>
        </p:txBody>
      </p:sp>
      <p:sp>
        <p:nvSpPr>
          <p:cNvPr id="16" name="AutoShape 17"/>
          <p:cNvSpPr>
            <a:spLocks noChangeArrowheads="1"/>
          </p:cNvSpPr>
          <p:nvPr/>
        </p:nvSpPr>
        <p:spPr bwMode="auto">
          <a:xfrm>
            <a:off x="285720" y="4786322"/>
            <a:ext cx="1943100" cy="9366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50000">
                <a:srgbClr val="FFFFCC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ОДУВАНЧИК</a:t>
            </a:r>
          </a:p>
        </p:txBody>
      </p:sp>
      <p:sp>
        <p:nvSpPr>
          <p:cNvPr id="17" name="AutoShape 18"/>
          <p:cNvSpPr>
            <a:spLocks noChangeArrowheads="1"/>
          </p:cNvSpPr>
          <p:nvPr/>
        </p:nvSpPr>
        <p:spPr bwMode="auto">
          <a:xfrm>
            <a:off x="2500298" y="4786322"/>
            <a:ext cx="1943100" cy="9366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50000">
                <a:srgbClr val="FFFFCC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ПОДОРОЖНИК</a:t>
            </a:r>
          </a:p>
        </p:txBody>
      </p:sp>
      <p:sp>
        <p:nvSpPr>
          <p:cNvPr id="18" name="AutoShape 19"/>
          <p:cNvSpPr>
            <a:spLocks noChangeArrowheads="1"/>
          </p:cNvSpPr>
          <p:nvPr/>
        </p:nvSpPr>
        <p:spPr bwMode="auto">
          <a:xfrm>
            <a:off x="4714876" y="4786322"/>
            <a:ext cx="1943100" cy="9366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50000">
                <a:srgbClr val="FFFFCC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КЛЕВЕР</a:t>
            </a:r>
          </a:p>
        </p:txBody>
      </p:sp>
      <p:sp>
        <p:nvSpPr>
          <p:cNvPr id="19" name="AutoShape 20"/>
          <p:cNvSpPr>
            <a:spLocks noChangeArrowheads="1"/>
          </p:cNvSpPr>
          <p:nvPr/>
        </p:nvSpPr>
        <p:spPr bwMode="auto">
          <a:xfrm>
            <a:off x="6858016" y="4786322"/>
            <a:ext cx="1943100" cy="9366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50000">
                <a:srgbClr val="FFFFCC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ПАПОРОТНИК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1231</TotalTime>
  <Words>115</Words>
  <Application>Microsoft Office PowerPoint</Application>
  <PresentationFormat>Экран (4:3)</PresentationFormat>
  <Paragraphs>49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Comic Sans MS</vt:lpstr>
      <vt:lpstr>Times New Roman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Берюхова</dc:creator>
  <cp:lastModifiedBy>Наш</cp:lastModifiedBy>
  <cp:revision>107</cp:revision>
  <dcterms:created xsi:type="dcterms:W3CDTF">2008-01-02T16:25:21Z</dcterms:created>
  <dcterms:modified xsi:type="dcterms:W3CDTF">2009-10-21T21:14:06Z</dcterms:modified>
</cp:coreProperties>
</file>