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03AB93-19F9-4F66-B9FA-492F56B439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1C88677-48CB-4516-BE94-9B25F9B059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E1F356-45BD-4B03-A5B8-6BA21DFD5C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77872A-1178-419F-8FDA-B3B5BAADB3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522D-E459-4829-B2BE-31002E9006B5}" type="datetimeFigureOut">
              <a:rPr lang="ru-RU" smtClean="0"/>
              <a:t>20.10.2012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0039E-7810-48EE-8858-0895A80D40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89030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Эти</a:t>
            </a:r>
          </a:p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забавные </a:t>
            </a:r>
          </a:p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животные</a:t>
            </a:r>
            <a:endParaRPr lang="ru-RU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оп водомер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08175" y="1268413"/>
            <a:ext cx="4895850" cy="474186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Глазищи, усищи, хвостище,</a:t>
            </a:r>
          </a:p>
          <a:p>
            <a:pPr>
              <a:buFontTx/>
              <a:buNone/>
            </a:pPr>
            <a:r>
              <a:rPr lang="ru-RU" sz="2800"/>
              <a:t>А моется всех чаще.</a:t>
            </a:r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</p:txBody>
      </p:sp>
      <p:pic>
        <p:nvPicPr>
          <p:cNvPr id="2056" name="Picture 8" descr="0_7e4c_852d4402_L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708275"/>
            <a:ext cx="5329238" cy="3743325"/>
          </a:xfrm>
          <a:noFill/>
          <a:ln/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48244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Отгадай загадку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Бесхвостая кошка с острова </a:t>
            </a:r>
            <a:r>
              <a:rPr lang="ru-RU" dirty="0" smtClean="0"/>
              <a:t>Мэн</a:t>
            </a:r>
            <a:endParaRPr lang="ru-RU" dirty="0"/>
          </a:p>
        </p:txBody>
      </p:sp>
      <p:pic>
        <p:nvPicPr>
          <p:cNvPr id="4" name="Содержимое 3" descr="бесхвостая кош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>
                <a:latin typeface="Comic Sans MS" pitchFamily="66" charset="0"/>
              </a:rPr>
              <a:t>Короткошерстные</a:t>
            </a:r>
          </a:p>
          <a:p>
            <a:pPr>
              <a:buFontTx/>
              <a:buNone/>
            </a:pPr>
            <a:endParaRPr lang="ru-RU" b="1" i="1">
              <a:latin typeface="Comic Sans MS" pitchFamily="66" charset="0"/>
            </a:endParaRPr>
          </a:p>
          <a:p>
            <a:pPr>
              <a:buFontTx/>
              <a:buNone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28775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  <a:r>
              <a:rPr lang="ru-RU">
                <a:latin typeface="Comic Sans MS" pitchFamily="66" charset="0"/>
              </a:rPr>
              <a:t>  </a:t>
            </a:r>
            <a:r>
              <a:rPr lang="ru-RU" b="1" i="1">
                <a:latin typeface="Comic Sans MS" pitchFamily="66" charset="0"/>
              </a:rPr>
              <a:t>Длинношерстные</a:t>
            </a:r>
          </a:p>
          <a:p>
            <a:pPr>
              <a:buFontTx/>
              <a:buNone/>
            </a:pPr>
            <a:endParaRPr lang="ru-RU" b="1" i="1">
              <a:latin typeface="Comic Sans MS" pitchFamily="66" charset="0"/>
            </a:endParaRPr>
          </a:p>
          <a:p>
            <a:pPr>
              <a:buFontTx/>
              <a:buNone/>
            </a:pPr>
            <a:endParaRPr lang="ru-RU"/>
          </a:p>
        </p:txBody>
      </p:sp>
      <p:pic>
        <p:nvPicPr>
          <p:cNvPr id="7175" name="Picture 7" descr="крат евр ко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636838"/>
            <a:ext cx="2738438" cy="3313112"/>
          </a:xfrm>
          <a:prstGeom prst="rect">
            <a:avLst/>
          </a:prstGeom>
          <a:noFill/>
        </p:spPr>
      </p:pic>
      <p:pic>
        <p:nvPicPr>
          <p:cNvPr id="7177" name="Picture 9" descr="пер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636838"/>
            <a:ext cx="2471738" cy="3384550"/>
          </a:xfrm>
          <a:prstGeom prst="rect">
            <a:avLst/>
          </a:prstGeom>
          <a:noFill/>
        </p:spPr>
      </p:pic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2484438" y="549275"/>
            <a:ext cx="46085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Породы кошек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71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8" name="Picture 14" descr="турецкий ван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628775"/>
            <a:ext cx="1879600" cy="2185988"/>
          </a:xfrm>
          <a:noFill/>
          <a:ln/>
        </p:spPr>
      </p:pic>
      <p:sp>
        <p:nvSpPr>
          <p:cNvPr id="1127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42988" y="1557338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i="1"/>
              <a:t>          </a:t>
            </a:r>
            <a:r>
              <a:rPr lang="ru-RU" sz="2800" b="1" i="1">
                <a:solidFill>
                  <a:srgbClr val="008000"/>
                </a:solidFill>
              </a:rPr>
              <a:t>Турецкая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i="1"/>
              <a:t>      </a:t>
            </a:r>
            <a:r>
              <a:rPr lang="ru-RU" sz="1600" b="1" i="1"/>
              <a:t>Корпус длинный, загруженный. Лапы средней длины, изящные, круглые, с кисточками на пальцах. У котов развита плечевая мускулатура. Голова напоминает треугольник. Уши большие, шерсть на ушах длинная. Глаза круглые светло-янтарные</a:t>
            </a:r>
            <a:r>
              <a:rPr lang="ru-RU" sz="1400" b="1" i="1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 i="1"/>
              <a:t>                  </a:t>
            </a:r>
            <a:r>
              <a:rPr lang="ru-RU" sz="2400" b="1" i="1">
                <a:solidFill>
                  <a:srgbClr val="008000"/>
                </a:solidFill>
              </a:rPr>
              <a:t>Персидская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400" b="1" i="1"/>
              <a:t>      </a:t>
            </a:r>
            <a:r>
              <a:rPr lang="ru-RU" sz="1600" b="1" i="1"/>
              <a:t>Корпус крепкий, ноги короткие, голова большая, круглая.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 b="1" i="1"/>
              <a:t>      Шерсть длинная и шелковистая, хвост (довольно короткий) покрыт особенно длинной шерстью и кажется пушистым.</a:t>
            </a:r>
          </a:p>
        </p:txBody>
      </p:sp>
      <p:pic>
        <p:nvPicPr>
          <p:cNvPr id="11281" name="Picture 17" descr="бирманская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40425" y="4581525"/>
            <a:ext cx="2014538" cy="1611313"/>
          </a:xfrm>
          <a:noFill/>
          <a:ln/>
        </p:spPr>
      </p:pic>
      <p:sp>
        <p:nvSpPr>
          <p:cNvPr id="11282" name="WordArt 18"/>
          <p:cNvSpPr>
            <a:spLocks noChangeArrowheads="1" noChangeShapeType="1" noTextEdit="1"/>
          </p:cNvSpPr>
          <p:nvPr/>
        </p:nvSpPr>
        <p:spPr bwMode="auto">
          <a:xfrm>
            <a:off x="2051050" y="692150"/>
            <a:ext cx="5842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Длинношерстная кошка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/>
              <a:t>    </a:t>
            </a:r>
            <a:r>
              <a:rPr lang="ru-RU" sz="2800" i="1">
                <a:solidFill>
                  <a:srgbClr val="008000"/>
                </a:solidFill>
              </a:rPr>
              <a:t>Абиссинская</a:t>
            </a:r>
          </a:p>
          <a:p>
            <a:pPr>
              <a:buFontTx/>
              <a:buNone/>
            </a:pPr>
            <a:r>
              <a:rPr lang="ru-RU" sz="1600" i="1"/>
              <a:t>      </a:t>
            </a:r>
            <a:r>
              <a:rPr lang="ru-RU" sz="1600" b="1" i="1"/>
              <a:t>Голова длинная, заостренная. Уши довольно большие, острые, у основания широкие. Глаза большие, выразительные, светящиеся.</a:t>
            </a:r>
          </a:p>
          <a:p>
            <a:pPr>
              <a:buFontTx/>
              <a:buNone/>
            </a:pPr>
            <a:r>
              <a:rPr lang="ru-RU" sz="1600" b="1" i="1"/>
              <a:t>      Окрас шерсти красно-коричневый совпадает с цветом кожи.</a:t>
            </a:r>
          </a:p>
          <a:p>
            <a:pPr>
              <a:buFontTx/>
              <a:buNone/>
            </a:pPr>
            <a:endParaRPr lang="ru-RU" sz="1600" b="1" i="1"/>
          </a:p>
          <a:p>
            <a:pPr>
              <a:buFontTx/>
              <a:buNone/>
            </a:pPr>
            <a:r>
              <a:rPr lang="ru-RU" sz="2400" b="1" i="1"/>
              <a:t>     </a:t>
            </a:r>
            <a:r>
              <a:rPr lang="ru-RU" sz="2400" b="1" i="1">
                <a:solidFill>
                  <a:srgbClr val="008000"/>
                </a:solidFill>
              </a:rPr>
              <a:t>Европейская</a:t>
            </a:r>
          </a:p>
          <a:p>
            <a:pPr>
              <a:buFontTx/>
              <a:buNone/>
            </a:pPr>
            <a:r>
              <a:rPr lang="en-US" sz="1600" b="1" i="1"/>
              <a:t>      </a:t>
            </a:r>
            <a:r>
              <a:rPr lang="ru-RU" sz="1600" b="1" i="1"/>
              <a:t>Шерсть короткая, густая. Основной тон рисунка –  полоски. Чем ярче полоски и четче тем лучше.</a:t>
            </a:r>
          </a:p>
        </p:txBody>
      </p:sp>
      <p:pic>
        <p:nvPicPr>
          <p:cNvPr id="18441" name="Picture 9" descr="cat3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7663" y="1600200"/>
            <a:ext cx="2479675" cy="2185988"/>
          </a:xfrm>
          <a:noFill/>
          <a:ln/>
        </p:spPr>
      </p:pic>
      <p:pic>
        <p:nvPicPr>
          <p:cNvPr id="18442" name="Picture 10" descr="i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4005263"/>
            <a:ext cx="1879600" cy="2160587"/>
          </a:xfrm>
          <a:noFill/>
          <a:ln/>
        </p:spPr>
      </p:pic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64087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Короткошерстные кошки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200" b="1" u="sng">
                <a:solidFill>
                  <a:schemeClr val="hlink"/>
                </a:solidFill>
              </a:rPr>
              <a:t>Самая толстая кошка</a:t>
            </a:r>
            <a:r>
              <a:rPr lang="ru-RU" sz="1200" u="sng"/>
              <a:t> </a:t>
            </a:r>
            <a:br>
              <a:rPr lang="ru-RU" sz="1200" u="sng"/>
            </a:br>
            <a:r>
              <a:rPr lang="ru-RU" sz="1200"/>
              <a:t>Химми ; Самую толстую кошку, вес которой был точно определен, звали Химми; она принадлежала Томасу Вайзу из Кэрнса, шт. Квинсленд, Австралия. Когда 12 марта 1986 г. кошка подохла в возрасте 10 лет и 4 месяцев, ее вес достигал 21,3 кг. </a:t>
            </a:r>
            <a:endParaRPr lang="ru-RU" sz="1200" b="1"/>
          </a:p>
          <a:p>
            <a:pPr>
              <a:lnSpc>
                <a:spcPct val="80000"/>
              </a:lnSpc>
            </a:pPr>
            <a:r>
              <a:rPr lang="ru-RU" sz="1200" b="1" u="sng">
                <a:solidFill>
                  <a:schemeClr val="hlink"/>
                </a:solidFill>
              </a:rPr>
              <a:t>Самая маленькая кошка</a:t>
            </a:r>
            <a:r>
              <a:rPr lang="ru-RU" sz="1200"/>
              <a:t> </a:t>
            </a:r>
            <a:br>
              <a:rPr lang="ru-RU" sz="1200"/>
            </a:br>
            <a:r>
              <a:rPr lang="ru-RU" sz="1200"/>
              <a:t>Тинкер-Той ; Тинкер-Той, гималайско-персидский кот, принадлежащий Катрине и Скотту Форбс из Тейлорвилла, шт. Иллинойс, США, имеет всего 7 см в высоту и 19 см в длину. </a:t>
            </a:r>
            <a:endParaRPr lang="ru-RU" sz="1200" b="1"/>
          </a:p>
          <a:p>
            <a:pPr>
              <a:lnSpc>
                <a:spcPct val="80000"/>
              </a:lnSpc>
            </a:pPr>
            <a:r>
              <a:rPr lang="ru-RU" sz="1200" b="1" u="sng">
                <a:solidFill>
                  <a:schemeClr val="hlink"/>
                </a:solidFill>
              </a:rPr>
              <a:t>Самая старая кошка</a:t>
            </a:r>
            <a:r>
              <a:rPr lang="ru-RU" sz="1200"/>
              <a:t> vМа ; Самой старой кошкой, возраст которой был точно известен, была полосатая табби Ма; ее усыпили, когда ей было 34 года. Ее хозяйкой была Алиса Сент-Джордж Моор из Дрюстейгнтона, гр. Девон, Великобритания. </a:t>
            </a:r>
            <a:endParaRPr lang="ru-RU" sz="1200" b="1"/>
          </a:p>
          <a:p>
            <a:pPr>
              <a:lnSpc>
                <a:spcPct val="80000"/>
              </a:lnSpc>
            </a:pPr>
            <a:r>
              <a:rPr lang="ru-RU" sz="1200" b="1" u="sng">
                <a:solidFill>
                  <a:schemeClr val="hlink"/>
                </a:solidFill>
              </a:rPr>
              <a:t>Самая плодовитая кошка</a:t>
            </a:r>
            <a:r>
              <a:rPr lang="ru-RU" sz="1200"/>
              <a:t> </a:t>
            </a:r>
            <a:br>
              <a:rPr lang="ru-RU" sz="1200"/>
            </a:br>
            <a:r>
              <a:rPr lang="ru-RU" sz="1200"/>
              <a:t>Дасти ; Полосатая табби по имени Дасти из Бонема, шт. Техас, США, произвела на свет 420 котят. Свой последний помет она принесла 12 июня 1952 г. </a:t>
            </a:r>
            <a:endParaRPr lang="ru-RU" sz="1200" b="1"/>
          </a:p>
          <a:p>
            <a:pPr>
              <a:lnSpc>
                <a:spcPct val="80000"/>
              </a:lnSpc>
            </a:pPr>
            <a:r>
              <a:rPr lang="ru-RU" sz="1200" b="1" u="sng">
                <a:solidFill>
                  <a:schemeClr val="hlink"/>
                </a:solidFill>
              </a:rPr>
              <a:t>Самая старая кошка-мама</a:t>
            </a:r>
            <a:r>
              <a:rPr lang="ru-RU" sz="1200">
                <a:solidFill>
                  <a:schemeClr val="hlink"/>
                </a:solidFill>
              </a:rPr>
              <a:t> </a:t>
            </a:r>
            <a:br>
              <a:rPr lang="ru-RU" sz="1200">
                <a:solidFill>
                  <a:schemeClr val="hlink"/>
                </a:solidFill>
              </a:rPr>
            </a:br>
            <a:r>
              <a:rPr lang="ru-RU" sz="1200"/>
              <a:t>Китти ; В мае 1987 г. 30-летняя кошка по имени Китти, принадлежавшая Джорджу Джонстону из Крокстона, гр. Стаффордшир, Великобритания, принесла 2 котят. </a:t>
            </a:r>
          </a:p>
        </p:txBody>
      </p:sp>
      <p:pic>
        <p:nvPicPr>
          <p:cNvPr id="10249" name="Picture 9" descr="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484313"/>
            <a:ext cx="3673475" cy="4537075"/>
          </a:xfrm>
          <a:noFill/>
          <a:ln/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57610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Рекорды кошек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0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8863" y="1600200"/>
            <a:ext cx="2833687" cy="2185988"/>
          </a:xfrm>
          <a:noFill/>
          <a:ln/>
        </p:spPr>
      </p:pic>
      <p:pic>
        <p:nvPicPr>
          <p:cNvPr id="27657" name="Picture 9" descr="DAN092LH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78463" y="1600200"/>
            <a:ext cx="2376487" cy="2185988"/>
          </a:xfrm>
          <a:noFill/>
          <a:ln/>
        </p:spPr>
      </p:pic>
      <p:pic>
        <p:nvPicPr>
          <p:cNvPr id="27658" name="Picture 10" descr="DAN099LH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19213" y="3938588"/>
            <a:ext cx="2314575" cy="2187575"/>
          </a:xfrm>
          <a:noFill/>
          <a:ln/>
        </p:spPr>
      </p:pic>
      <p:pic>
        <p:nvPicPr>
          <p:cNvPr id="27661" name="Picture 13" descr="DAN096LH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661025" y="3938588"/>
            <a:ext cx="2011363" cy="2187575"/>
          </a:xfrm>
          <a:noFill/>
          <a:ln/>
        </p:spPr>
      </p:pic>
      <p:sp>
        <p:nvSpPr>
          <p:cNvPr id="27662" name="WordArt 14"/>
          <p:cNvSpPr>
            <a:spLocks noChangeArrowheads="1" noChangeShapeType="1" noTextEdit="1"/>
          </p:cNvSpPr>
          <p:nvPr/>
        </p:nvSpPr>
        <p:spPr bwMode="auto">
          <a:xfrm>
            <a:off x="2627313" y="404813"/>
            <a:ext cx="4032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Фотогалерея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ож коро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4162425"/>
          </a:xfrm>
          <a:prstGeom prst="rect">
            <a:avLst/>
          </a:prstGeom>
        </p:spPr>
      </p:pic>
      <p:pic>
        <p:nvPicPr>
          <p:cNvPr id="10" name="Рисунок 9" descr="божья коро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718484"/>
            <a:ext cx="4786314" cy="413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169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Бесхвостая кошка с острова Мэн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</cp:revision>
  <dcterms:created xsi:type="dcterms:W3CDTF">2012-10-20T17:54:14Z</dcterms:created>
  <dcterms:modified xsi:type="dcterms:W3CDTF">2012-10-20T18:26:22Z</dcterms:modified>
</cp:coreProperties>
</file>