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72" r:id="rId9"/>
    <p:sldId id="261" r:id="rId10"/>
    <p:sldId id="273" r:id="rId11"/>
    <p:sldId id="262" r:id="rId12"/>
    <p:sldId id="274" r:id="rId13"/>
    <p:sldId id="263" r:id="rId14"/>
    <p:sldId id="275" r:id="rId15"/>
    <p:sldId id="264" r:id="rId16"/>
    <p:sldId id="276" r:id="rId17"/>
    <p:sldId id="266" r:id="rId18"/>
    <p:sldId id="277" r:id="rId19"/>
    <p:sldId id="265" r:id="rId20"/>
    <p:sldId id="278" r:id="rId21"/>
    <p:sldId id="267" r:id="rId22"/>
    <p:sldId id="279" r:id="rId23"/>
    <p:sldId id="268" r:id="rId24"/>
    <p:sldId id="280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4B575-3D04-49B5-A2FC-FD5347D30CB9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56547-6E53-4385-900C-45FC2AC32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85992"/>
            <a:ext cx="79415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ЗВЕЗДНЫЙ ЧАС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929066"/>
            <a:ext cx="82718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лесной опушке…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иса с лисенк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000528" cy="6286520"/>
          </a:xfrm>
          <a:prstGeom prst="rect">
            <a:avLst/>
          </a:prstGeom>
        </p:spPr>
      </p:pic>
      <p:pic>
        <p:nvPicPr>
          <p:cNvPr id="5" name="Рисунок 4" descr="зай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290"/>
            <a:ext cx="4429156" cy="6286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29586" y="285728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7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428604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642918"/>
            <a:ext cx="3500462" cy="5572164"/>
          </a:xfrm>
          <a:prstGeom prst="rect">
            <a:avLst/>
          </a:prstGeom>
        </p:spPr>
      </p:pic>
      <p:pic>
        <p:nvPicPr>
          <p:cNvPr id="3" name="Рисунок 2" descr="лиса с лисенк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3857628"/>
            <a:ext cx="4714908" cy="3000372"/>
          </a:xfrm>
          <a:prstGeom prst="rect">
            <a:avLst/>
          </a:prstGeom>
        </p:spPr>
      </p:pic>
      <p:pic>
        <p:nvPicPr>
          <p:cNvPr id="5" name="Рисунок 4" descr="зай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42852"/>
            <a:ext cx="4286280" cy="3643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868" y="285728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7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3857628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58" y="1071546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0"/>
            <a:ext cx="3333750" cy="3609975"/>
          </a:xfrm>
          <a:prstGeom prst="rect">
            <a:avLst/>
          </a:prstGeom>
        </p:spPr>
      </p:pic>
      <p:pic>
        <p:nvPicPr>
          <p:cNvPr id="4" name="Рисунок 3" descr="ивол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3428993" cy="2982537"/>
          </a:xfrm>
          <a:prstGeom prst="rect">
            <a:avLst/>
          </a:prstGeom>
        </p:spPr>
      </p:pic>
      <p:pic>
        <p:nvPicPr>
          <p:cNvPr id="5" name="Рисунок 4" descr="солове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14678" cy="2586033"/>
          </a:xfrm>
          <a:prstGeom prst="rect">
            <a:avLst/>
          </a:prstGeom>
        </p:spPr>
      </p:pic>
      <p:pic>
        <p:nvPicPr>
          <p:cNvPr id="6" name="Рисунок 5" descr="синич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86124"/>
            <a:ext cx="2948163" cy="3000396"/>
          </a:xfrm>
          <a:prstGeom prst="rect">
            <a:avLst/>
          </a:prstGeom>
        </p:spPr>
      </p:pic>
      <p:pic>
        <p:nvPicPr>
          <p:cNvPr id="7" name="Рисунок 6" descr="малино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554" y="0"/>
            <a:ext cx="2358089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3108" y="0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38" y="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14285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385762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335756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5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" name="Рисунок 12" descr="журавл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2" y="3571876"/>
            <a:ext cx="2514598" cy="3143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15338" y="357187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32" y="0"/>
            <a:ext cx="2571768" cy="3609975"/>
          </a:xfrm>
          <a:prstGeom prst="rect">
            <a:avLst/>
          </a:prstGeom>
        </p:spPr>
      </p:pic>
      <p:pic>
        <p:nvPicPr>
          <p:cNvPr id="4" name="Рисунок 3" descr="ивол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4429124" cy="3125413"/>
          </a:xfrm>
          <a:prstGeom prst="rect">
            <a:avLst/>
          </a:prstGeom>
        </p:spPr>
      </p:pic>
      <p:pic>
        <p:nvPicPr>
          <p:cNvPr id="5" name="Рисунок 4" descr="солове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47231" cy="3286124"/>
          </a:xfrm>
          <a:prstGeom prst="rect">
            <a:avLst/>
          </a:prstGeom>
        </p:spPr>
      </p:pic>
      <p:pic>
        <p:nvPicPr>
          <p:cNvPr id="7" name="Рисунок 6" descr="малино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14290"/>
            <a:ext cx="2857488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7422" y="142852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6380" y="285728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14285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364331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Рисунок 12" descr="журавл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553" y="3500438"/>
            <a:ext cx="4097447" cy="31986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43900" y="357187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0"/>
            <a:ext cx="3786214" cy="3609975"/>
          </a:xfrm>
          <a:prstGeom prst="rect">
            <a:avLst/>
          </a:prstGeom>
        </p:spPr>
      </p:pic>
      <p:pic>
        <p:nvPicPr>
          <p:cNvPr id="4" name="Рисунок 3" descr="ивол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857752" cy="3268289"/>
          </a:xfrm>
          <a:prstGeom prst="rect">
            <a:avLst/>
          </a:prstGeom>
        </p:spPr>
      </p:pic>
      <p:pic>
        <p:nvPicPr>
          <p:cNvPr id="7" name="Рисунок 6" descr="малин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286248" cy="3214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86050" y="14285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357187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3" name="Рисунок 12" descr="журавл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836" y="3571876"/>
            <a:ext cx="3936426" cy="30718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24" y="364331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400425"/>
            <a:ext cx="2295525" cy="3457575"/>
          </a:xfrm>
          <a:prstGeom prst="rect">
            <a:avLst/>
          </a:prstGeom>
        </p:spPr>
      </p:pic>
      <p:pic>
        <p:nvPicPr>
          <p:cNvPr id="3" name="Рисунок 2" descr="лиса с лисенко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143380"/>
            <a:ext cx="3333741" cy="2500306"/>
          </a:xfrm>
          <a:prstGeom prst="rect">
            <a:avLst/>
          </a:prstGeom>
        </p:spPr>
      </p:pic>
      <p:pic>
        <p:nvPicPr>
          <p:cNvPr id="4" name="Рисунок 3" descr="вол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214290"/>
            <a:ext cx="2309802" cy="2928938"/>
          </a:xfrm>
          <a:prstGeom prst="rect">
            <a:avLst/>
          </a:prstGeom>
        </p:spPr>
      </p:pic>
      <p:pic>
        <p:nvPicPr>
          <p:cNvPr id="5" name="Рисунок 4" descr="зайц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714356"/>
            <a:ext cx="2857520" cy="2857500"/>
          </a:xfrm>
          <a:prstGeom prst="rect">
            <a:avLst/>
          </a:prstGeom>
        </p:spPr>
      </p:pic>
      <p:pic>
        <p:nvPicPr>
          <p:cNvPr id="6" name="Рисунок 5" descr="бел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357586" cy="2928945"/>
          </a:xfrm>
          <a:prstGeom prst="rect">
            <a:avLst/>
          </a:prstGeom>
        </p:spPr>
      </p:pic>
      <p:pic>
        <p:nvPicPr>
          <p:cNvPr id="7" name="Рисунок 6" descr="ежик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357562"/>
            <a:ext cx="3038445" cy="3500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357166"/>
            <a:ext cx="142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ru-RU" sz="6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857232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7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214290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357826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4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4214818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3429000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ле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2098" cy="3609975"/>
          </a:xfrm>
          <a:prstGeom prst="rect">
            <a:avLst/>
          </a:prstGeom>
        </p:spPr>
      </p:pic>
      <p:pic>
        <p:nvPicPr>
          <p:cNvPr id="7" name="Рисунок 6" descr="малин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786" y="214290"/>
            <a:ext cx="3786214" cy="314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3570" y="57148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1429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журавл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571876"/>
            <a:ext cx="4000528" cy="31623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43636" y="371475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лин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" y="214290"/>
            <a:ext cx="4445982" cy="6286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3240" y="42860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журавл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4214810" cy="62151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388" y="57148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лин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" y="214290"/>
            <a:ext cx="4445982" cy="62865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3240" y="428604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журавл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4214810" cy="62151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388" y="571480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6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44" y="0"/>
            <a:ext cx="98584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3400425"/>
            <a:ext cx="2295525" cy="3457575"/>
          </a:xfrm>
          <a:prstGeom prst="rect">
            <a:avLst/>
          </a:prstGeom>
        </p:spPr>
      </p:pic>
      <p:pic>
        <p:nvPicPr>
          <p:cNvPr id="3" name="Рисунок 2" descr="лиса с лисенк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86124"/>
            <a:ext cx="3333741" cy="3286124"/>
          </a:xfrm>
          <a:prstGeom prst="rect">
            <a:avLst/>
          </a:prstGeom>
        </p:spPr>
      </p:pic>
      <p:pic>
        <p:nvPicPr>
          <p:cNvPr id="4" name="Рисунок 3" descr="вол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214290"/>
            <a:ext cx="2309802" cy="2928938"/>
          </a:xfrm>
          <a:prstGeom prst="rect">
            <a:avLst/>
          </a:prstGeom>
        </p:spPr>
      </p:pic>
      <p:pic>
        <p:nvPicPr>
          <p:cNvPr id="5" name="Рисунок 4" descr="зай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714356"/>
            <a:ext cx="2857520" cy="3643318"/>
          </a:xfrm>
          <a:prstGeom prst="rect">
            <a:avLst/>
          </a:prstGeom>
        </p:spPr>
      </p:pic>
      <p:pic>
        <p:nvPicPr>
          <p:cNvPr id="6" name="Рисунок 5" descr="бел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357586" cy="2928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357166"/>
            <a:ext cx="142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ru-RU" sz="6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857232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7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214290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3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3286124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3429000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286124"/>
            <a:ext cx="4143404" cy="3457575"/>
          </a:xfrm>
          <a:prstGeom prst="rect">
            <a:avLst/>
          </a:prstGeom>
        </p:spPr>
      </p:pic>
      <p:pic>
        <p:nvPicPr>
          <p:cNvPr id="3" name="Рисунок 2" descr="лиса с лисенк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143248"/>
            <a:ext cx="3905245" cy="3500462"/>
          </a:xfrm>
          <a:prstGeom prst="rect">
            <a:avLst/>
          </a:prstGeom>
        </p:spPr>
      </p:pic>
      <p:pic>
        <p:nvPicPr>
          <p:cNvPr id="5" name="Рисунок 4" descr="зай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14290"/>
            <a:ext cx="4000528" cy="2857500"/>
          </a:xfrm>
          <a:prstGeom prst="rect">
            <a:avLst/>
          </a:prstGeom>
        </p:spPr>
      </p:pic>
      <p:pic>
        <p:nvPicPr>
          <p:cNvPr id="6" name="Рисунок 5" descr="бел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42852"/>
            <a:ext cx="3929058" cy="2928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357166"/>
            <a:ext cx="142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Arial Black" pitchFamily="34" charset="0"/>
              </a:rPr>
              <a:t>1</a:t>
            </a:r>
            <a:endParaRPr lang="ru-RU" sz="6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857232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ru-RU" sz="7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4214818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3429000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071810"/>
            <a:ext cx="4081475" cy="3600451"/>
          </a:xfrm>
          <a:prstGeom prst="rect">
            <a:avLst/>
          </a:prstGeom>
        </p:spPr>
      </p:pic>
      <p:pic>
        <p:nvPicPr>
          <p:cNvPr id="3" name="Рисунок 2" descr="лиса с лисенк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71810"/>
            <a:ext cx="4071966" cy="3571900"/>
          </a:xfrm>
          <a:prstGeom prst="rect">
            <a:avLst/>
          </a:prstGeom>
        </p:spPr>
      </p:pic>
      <p:pic>
        <p:nvPicPr>
          <p:cNvPr id="5" name="Рисунок 4" descr="зай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42852"/>
            <a:ext cx="5143536" cy="27860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4942" y="214290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Arial Black" pitchFamily="34" charset="0"/>
              </a:rPr>
              <a:t>   2</a:t>
            </a:r>
            <a:endParaRPr lang="ru-RU" sz="7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3143248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5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3214686"/>
            <a:ext cx="8691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Black" pitchFamily="34" charset="0"/>
              </a:rPr>
              <a:t>6</a:t>
            </a:r>
            <a:endParaRPr lang="ru-RU" sz="8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52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10</cp:revision>
  <dcterms:created xsi:type="dcterms:W3CDTF">2012-10-20T18:29:48Z</dcterms:created>
  <dcterms:modified xsi:type="dcterms:W3CDTF">2012-10-22T17:41:23Z</dcterms:modified>
</cp:coreProperties>
</file>