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74" r:id="rId12"/>
    <p:sldId id="275" r:id="rId13"/>
    <p:sldId id="266" r:id="rId14"/>
    <p:sldId id="267" r:id="rId15"/>
    <p:sldId id="268" r:id="rId16"/>
    <p:sldId id="269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18D6-D307-4E36-8E8E-5BCF455A72D5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1800" dirty="0"/>
              <a:t>В необъятных просторах космоса вращается наша Земля.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1%28142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 небе легко найти семь ярких звёзд, которые напоминают ковш. Это созвездие  так и называется – Большой ковш. Есть у него и другое  название – Большая Медведица.</a:t>
            </a:r>
            <a:endParaRPr lang="ru-RU" sz="1800" dirty="0"/>
          </a:p>
        </p:txBody>
      </p:sp>
      <p:pic>
        <p:nvPicPr>
          <p:cNvPr id="1026" name="Picture 2" descr="C:\Users\Олеся\Desktop\дед.сад\презинтация космос\206818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7488832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 рядом  с Большой Медведицой можно увидеть  Малую Медведицу.</a:t>
            </a:r>
            <a:endParaRPr lang="ru-RU" sz="1800" dirty="0"/>
          </a:p>
        </p:txBody>
      </p:sp>
      <p:pic>
        <p:nvPicPr>
          <p:cNvPr id="2050" name="Picture 2" descr="C:\Users\Олеся\Desktop\дед.сад\ковш\99887438_3109898_B_i_M_medved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84887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Мы часто видим на небе яркую точку, которая движется по небу, оставляя след. И называем это явление – падающей звездой. Но на самом деле это космические осколки, сгорающие в атмосфере Земли.</a:t>
            </a:r>
            <a:endParaRPr lang="ru-RU" sz="1800" dirty="0"/>
          </a:p>
        </p:txBody>
      </p:sp>
      <p:pic>
        <p:nvPicPr>
          <p:cNvPr id="3075" name="Picture 3" descr="C:\Users\Олеся\Desktop\дед.сад\ковш\47429629_1207732505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196752"/>
            <a:ext cx="813690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Первым человеком покорившим космос, был советский космонавт Юрий Алексеевич Гагарин.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11%2859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08720"/>
            <a:ext cx="475252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Полет продолжался 1 час 48 минут. Корабль «Восток» совершил один оборот вокруг  Земли.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12%2855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96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Валентина Терешкова – первая женщина космонавт.</a:t>
            </a:r>
            <a:endParaRPr lang="ru-RU" sz="1800" b="1" dirty="0"/>
          </a:p>
        </p:txBody>
      </p:sp>
      <p:pic>
        <p:nvPicPr>
          <p:cNvPr id="1026" name="Picture 2" descr="C:\Users\Олеся\Desktop\дед.сад\космос\54556613_0_18bf_c9efb099_1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92696"/>
            <a:ext cx="4032359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Первые животные побывавшие в космосе, собаки Белка и Стрелка.</a:t>
            </a:r>
            <a:endParaRPr lang="ru-RU" sz="1800" dirty="0"/>
          </a:p>
        </p:txBody>
      </p:sp>
      <p:pic>
        <p:nvPicPr>
          <p:cNvPr id="1026" name="Picture 2" descr="C:\Users\Олеся\Desktop\дед.сад\космос\8396_I-15-EXCLUS-chert-f50_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352928" cy="5760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Для проведения некоторых исследований нужно, чтобы человек долгое время находился в космосе. Были придуманы космические дома  - орбитальные станции.  Спутники, запущенные человеком в космос присылают на Землю снимки нашей планеты и снимки космического пространства. 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http://ped-kopilka.ru/images/14%2839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4096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ped-kopilka.ru/images/13%2845%29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299" b="1299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Она – одна из планет Солнечной системы. Солнечная система – это объединение планет и их спутников – вращающихся вокруг звезды – Солнца.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http://ped-kopilka.ru/images/0%286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6895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Планет всего девять, все они разные. В глубокой космической мерзлоте, на границе солнечной системы, движутся планеты – небольшие тела изо льда, пыли и камней. А между орбитами Марса и Юпитера расположено большое скопление астероидов – каменных глыб.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2%28145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78497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Земля -  третья от  Солнца планета.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3%28131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8497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1800" dirty="0"/>
              <a:t>Она представляет собой огромный каменный шар, большая часть поверхности которого покрыта водой.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4%28129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71296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1800" dirty="0"/>
              <a:t>Землю окружают слои воздуха, которые называются атмосферой</a:t>
            </a:r>
          </a:p>
        </p:txBody>
      </p:sp>
      <p:pic>
        <p:nvPicPr>
          <p:cNvPr id="4" name="Содержимое 3" descr="http://ped-kopilka.ru/images/5%28128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71296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Наша планеты находится в постоянном движении: она вращается вокруг своей оси и вокруг Солнца. 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6%28116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49694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Звезды кажутся нам из далека светящимися огоньками, потому что они находятся очень далеко. На самом деле каждая звезда – это гигантски газовый шар, подобный нашему солнцу, который излучает тепло и свет. 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9%2880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64096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1800" dirty="0"/>
              <a:t>Созвездие – это узор из звезд , создающих какую-либо фигуру.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10%2870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849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304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 необъятных просторах космоса вращается наша Земля. </vt:lpstr>
      <vt:lpstr>Она – одна из планет Солнечной системы. Солнечная система – это объединение планет и их спутников – вращающихся вокруг звезды – Солнца.   </vt:lpstr>
      <vt:lpstr>Планет всего девять, все они разные. В глубокой космической мерзлоте, на границе солнечной системы, движутся планеты – небольшие тела изо льда, пыли и камней. А между орбитами Марса и Юпитера расположено большое скопление астероидов – каменных глыб. </vt:lpstr>
      <vt:lpstr>Земля -  третья от  Солнца планета. </vt:lpstr>
      <vt:lpstr>Она представляет собой огромный каменный шар, большая часть поверхности которого покрыта водой. </vt:lpstr>
      <vt:lpstr>Землю окружают слои воздуха, которые называются атмосферой</vt:lpstr>
      <vt:lpstr>Наша планеты находится в постоянном движении: она вращается вокруг своей оси и вокруг Солнца.  </vt:lpstr>
      <vt:lpstr>Звезды кажутся нам из далека светящимися огоньками, потому что они находятся очень далеко. На самом деле каждая звезда – это гигантски газовый шар, подобный нашему солнцу, который излучает тепло и свет.  </vt:lpstr>
      <vt:lpstr>Созвездие – это узор из звезд , создающих какую-либо фигуру. </vt:lpstr>
      <vt:lpstr>На небе легко найти семь ярких звёзд, которые напоминают ковш. Это созвездие  так и называется – Большой ковш. Есть у него и другое  название – Большая Медведица.</vt:lpstr>
      <vt:lpstr>А рядом  с Большой Медведицой можно увидеть  Малую Медведицу.</vt:lpstr>
      <vt:lpstr>Мы часто видим на небе яркую точку, которая движется по небу, оставляя след. И называем это явление – падающей звездой. Но на самом деле это космические осколки, сгорающие в атмосфере Земли.</vt:lpstr>
      <vt:lpstr>Первым человеком покорившим космос, был советский космонавт Юрий Алексеевич Гагарин. </vt:lpstr>
      <vt:lpstr>Полет продолжался 1 час 48 минут. Корабль «Восток» совершил один оборот вокруг  Земли. </vt:lpstr>
      <vt:lpstr>Валентина Терешкова – первая женщина космонавт.</vt:lpstr>
      <vt:lpstr>Первые животные побывавшие в космосе, собаки Белка и Стрелка.</vt:lpstr>
      <vt:lpstr>Для проведения некоторых исследований нужно, чтобы человек долгое время находился в космосе. Были придуманы космические дома  - орбитальные станции.  Спутники, запущенные человеком в космос присылают на Землю снимки нашей планеты и снимки космического пространства. 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Олеся</cp:lastModifiedBy>
  <cp:revision>21</cp:revision>
  <dcterms:created xsi:type="dcterms:W3CDTF">2014-04-22T10:52:14Z</dcterms:created>
  <dcterms:modified xsi:type="dcterms:W3CDTF">2014-04-24T22:28:00Z</dcterms:modified>
</cp:coreProperties>
</file>