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70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4018AF5-7CA3-4B72-BB65-62FF81ABAAB7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A8AA7FC-D70F-4B33-90E7-5B30E4DF5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369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13741B-13BA-4C68-AA95-07C6ED66629C}" type="datetime1">
              <a:rPr lang="ru-RU" smtClean="0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Сидыганова Людмила Сергеевна, учитель начальных классв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0677A-C56C-4735-8567-6E32AB683C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0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799E1-BBEE-4E54-ADC5-20758A0FC5E4}" type="datetime1">
              <a:rPr lang="ru-RU" smtClean="0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Сидыганова Людмила Сергеевна, учитель начальных классв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BFCB2-273F-4A6A-B394-616E11FE55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22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BF5A1E-FA11-4D65-8DA3-58B061A0F695}" type="datetime1">
              <a:rPr lang="ru-RU" smtClean="0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Сидыганова Людмила Сергеевна, учитель начальных классв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929EC-58D3-4E27-BD25-05E93C8B12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59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7ABF23-FCE6-4CD0-9A90-A43C38CB3751}" type="datetime1">
              <a:rPr lang="ru-RU" smtClean="0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Сидыганова Людмила Сергеевна, учитель начальных классв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42315-272C-424D-896D-DAC249B23E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63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D575A9-E4BC-4E90-A3BA-2D7DE9CC9E6B}" type="datetime1">
              <a:rPr lang="ru-RU" smtClean="0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Сидыганова Людмила Сергеевна, учитель начальных классв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C6F61-DABF-4505-ABAF-8261DF133E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3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F6D6C2-1973-4FBE-9C2C-76D12D0E05B7}" type="datetime1">
              <a:rPr lang="ru-RU" smtClean="0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Сидыганова Людмила Сергеевна, учитель начальных классв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EFBB8-F7A2-45D8-95E9-15CBD03C45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30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E84601-1FFF-4CE8-8393-65B466C3A2F0}" type="datetime1">
              <a:rPr lang="ru-RU" smtClean="0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Сидыганова Людмила Сергеевна, учитель начальных классв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A4DA3-9919-4C05-BF7D-11E68ADA21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78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31BC5C-682F-4733-A73A-AAD0176CD39F}" type="datetime1">
              <a:rPr lang="ru-RU" smtClean="0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Сидыганова Людмила Сергеевна, учитель начальных классв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418BC-DD90-4583-B366-BE8FBD1042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13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B3E47-E68E-4277-91AD-6A2AC90E5A8C}" type="datetime1">
              <a:rPr lang="ru-RU" smtClean="0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Сидыганова Людмила Сергеевна, учитель начальных классв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F3DD9-3F47-4B9C-9000-D603A1C2F5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35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37BAFD-D329-4323-9682-E8CADF2F31A8}" type="datetime1">
              <a:rPr lang="ru-RU" smtClean="0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Сидыганова Людмила Сергеевна, учитель начальных классв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D3319-C12C-4D37-A74A-6ACC0793C5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45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B24CE2-157C-40C3-AA5C-4E5A58A4EE75}" type="datetime1">
              <a:rPr lang="ru-RU" smtClean="0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Сидыганова Людмила Сергеевна, учитель начальных классв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D28CDD-061A-493D-AA32-7384725988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14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42776B-54BF-4009-AA99-7E7471096B90}" type="datetime1">
              <a:rPr lang="ru-RU" smtClean="0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Сидыганова Людмила Сергеевна, учитель начальных классв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BD2DFA-051D-4BC1-BFAB-9529E721BD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24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19415" y="1198322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 чисел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2397081"/>
            <a:ext cx="48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(тренажёр)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857488" y="1142984"/>
            <a:ext cx="1071571" cy="10715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pic>
        <p:nvPicPr>
          <p:cNvPr id="6" name="Скругленный прямоугольник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49" y="-334963"/>
            <a:ext cx="2217739" cy="157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Скругленный прямоугольник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5" y="811214"/>
            <a:ext cx="1760537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Скругленный прямоугольник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5" y="1951039"/>
            <a:ext cx="1760537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Скругленный прямоугольник 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5" y="3097214"/>
            <a:ext cx="1760537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Скругленный прямоугольник 9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1" y="4237039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2714613" y="3429000"/>
            <a:ext cx="1214447" cy="10715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12" name="Скругленный прямоугольник 11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1" y="1951039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Скругленный прямоугольник 12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5" y="4237039"/>
            <a:ext cx="1760537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Скругленный прямоугольник 13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239" y="5449888"/>
            <a:ext cx="1766887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Скругленный прямоугольник 14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1" y="5449888"/>
            <a:ext cx="1762125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кругленный прямоугольник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1" y="2736851"/>
            <a:ext cx="1762125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Скругленный прямоугольник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0" y="1090614"/>
            <a:ext cx="1760539" cy="158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Скругленный прямоугольник 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5" y="2736851"/>
            <a:ext cx="1760537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CEEBBE-0F4A-42E6-BDD8-D6D1A3BDD1F9}" type="datetime1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6084168" y="638132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B0F0"/>
                </a:solidFill>
              </a:rPr>
              <a:t>Николаева Светлана Александровна</a:t>
            </a:r>
          </a:p>
          <a:p>
            <a:pPr>
              <a:defRPr/>
            </a:pPr>
            <a:r>
              <a:rPr lang="ru-RU" dirty="0" smtClean="0">
                <a:solidFill>
                  <a:srgbClr val="00B0F0"/>
                </a:solidFill>
              </a:rPr>
              <a:t>учитель </a:t>
            </a:r>
            <a:r>
              <a:rPr lang="ru-RU" dirty="0">
                <a:solidFill>
                  <a:srgbClr val="00B0F0"/>
                </a:solidFill>
              </a:rPr>
              <a:t>начальных </a:t>
            </a:r>
            <a:r>
              <a:rPr lang="ru-RU" dirty="0" smtClean="0">
                <a:solidFill>
                  <a:srgbClr val="00B0F0"/>
                </a:solidFill>
              </a:rPr>
              <a:t>классов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кругленный прямоугольник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1" y="2309814"/>
            <a:ext cx="1762125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Скругленный прямоугольник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0" y="1090614"/>
            <a:ext cx="1760539" cy="158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Скругленный прямоугольник 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239" y="2309814"/>
            <a:ext cx="1766887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Скругленный прямоугольник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4" y="3810001"/>
            <a:ext cx="1762125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Скругленный прямоугольник 8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1" y="3810001"/>
            <a:ext cx="1762125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036671" y="6340009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>
                <a:solidFill>
                  <a:srgbClr val="00B0F0"/>
                </a:solidFill>
              </a:rPr>
              <a:t>Николаева Светлана Александровна</a:t>
            </a:r>
          </a:p>
          <a:p>
            <a:pPr algn="ctr">
              <a:defRPr/>
            </a:pPr>
            <a:r>
              <a:rPr lang="ru-RU" sz="1200" dirty="0">
                <a:solidFill>
                  <a:srgbClr val="00B0F0"/>
                </a:solidFill>
              </a:rPr>
              <a:t>учитель начальных классов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кругленный прямоугольник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1" y="2024064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Скругленный прямоугольник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877888"/>
            <a:ext cx="1762125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Скругленный прямоугольник 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5" y="2024064"/>
            <a:ext cx="1760537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Скругленный прямоугольник 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6" y="3163888"/>
            <a:ext cx="1762125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Скругленный прямоугольник 10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5" y="3163888"/>
            <a:ext cx="1760537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Скругленный прямоугольник 13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6" y="4310064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Скругленный прямоугольник 14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5" y="4310064"/>
            <a:ext cx="1760537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кругленный прямоугольник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1" y="1597025"/>
            <a:ext cx="1762125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Скругленный прямоугольник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75" y="377825"/>
            <a:ext cx="1760539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Скругленный прямоугольник 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5" y="1597025"/>
            <a:ext cx="1760537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Скругленный прямоугольник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5" y="2736851"/>
            <a:ext cx="1760537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Скругленный прямоугольник 8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239" y="3883025"/>
            <a:ext cx="1766887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Скругленный прямоугольник 9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6" y="5022851"/>
            <a:ext cx="1762125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Скругленный прямоугольник 10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6" y="3883025"/>
            <a:ext cx="1762125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Скругленный прямоугольник 11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1" y="2736851"/>
            <a:ext cx="1762125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Скругленный прямоугольник 12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239" y="5022851"/>
            <a:ext cx="1766887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786049" y="1142984"/>
            <a:ext cx="1071571" cy="10715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pic>
        <p:nvPicPr>
          <p:cNvPr id="6" name="Скругленный прямоугольник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49" y="-334963"/>
            <a:ext cx="1760539" cy="157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Скругленный прямоугольник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1" y="811214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Скругленный прямоугольник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1" y="1951039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Скругленный прямоугольник 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1" y="3097214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786050" y="4572008"/>
            <a:ext cx="1214447" cy="10715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14613" y="3429000"/>
            <a:ext cx="1214447" cy="10715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12" name="Скругленный прямоугольник 11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1" y="1951039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Скругленный прямоугольник 12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5" y="4237039"/>
            <a:ext cx="1760537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Скругленный прямоугольник 13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5" y="5449888"/>
            <a:ext cx="1760537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2786050" y="5786430"/>
            <a:ext cx="1214447" cy="10715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кругленный прямоугольник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1" y="1238250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Скругленный прямоугольник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75" y="23813"/>
            <a:ext cx="1760539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Скругленный прямоугольник 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8" y="1238250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Скругленный прямоугольник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8" y="2451101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Скругленный прямоугольник 8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8" y="3663951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Скругленный прямоугольник 9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1" y="4883151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Скругленный прямоугольник 10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1" y="3663951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Скругленный прямоугольник 11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1" y="2451101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Скругленный прямоугольник 12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8" y="4883151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857488" y="1142984"/>
            <a:ext cx="1071571" cy="10715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pic>
        <p:nvPicPr>
          <p:cNvPr id="6" name="Скругленный прямоугольник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75" y="-334963"/>
            <a:ext cx="1760539" cy="157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Скругленный прямоугольник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239" y="811214"/>
            <a:ext cx="1766887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Скругленный прямоугольник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4" y="1951039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Скругленный прямоугольник 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546" y="3097213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786050" y="4572008"/>
            <a:ext cx="1214447" cy="10715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11" name="Скругленный прямоугольник 10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6" y="3097214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Скругленный прямоугольник 11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6" y="1951039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Скругленный прямоугольник 12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8" y="4237039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Скругленный прямоугольник 13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8" y="5449888"/>
            <a:ext cx="1762125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2786050" y="5786430"/>
            <a:ext cx="1214447" cy="10715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786049" y="1142984"/>
            <a:ext cx="1071571" cy="10715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pic>
        <p:nvPicPr>
          <p:cNvPr id="6" name="Скругленный прямоугольник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49" y="-334963"/>
            <a:ext cx="1760539" cy="157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Скругленный прямоугольник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4" y="877888"/>
            <a:ext cx="1762125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Скругленный прямоугольник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4" y="2024064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Скругленный прямоугольник 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4" y="3163888"/>
            <a:ext cx="1762125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Скругленный прямоугольник 9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6" y="4310064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Скругленный прямоугольник 10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6" y="3163888"/>
            <a:ext cx="1762125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Скругленный прямоугольник 11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1" y="2024064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Скругленный прямоугольник 12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4" y="4310064"/>
            <a:ext cx="176212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Скругленный прямоугольник 13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019" y="5478328"/>
            <a:ext cx="1762125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Скругленный прямоугольник 14"/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6" y="5449888"/>
            <a:ext cx="1762125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28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Общий</cp:lastModifiedBy>
  <cp:revision>8</cp:revision>
  <dcterms:created xsi:type="dcterms:W3CDTF">2011-11-20T12:44:24Z</dcterms:created>
  <dcterms:modified xsi:type="dcterms:W3CDTF">2013-01-28T13:38:42Z</dcterms:modified>
</cp:coreProperties>
</file>