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74C1-185B-4758-9774-7BD45782B943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1540-0ACE-4CCE-A809-FB523F5B4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69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74C1-185B-4758-9774-7BD45782B943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1540-0ACE-4CCE-A809-FB523F5B4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94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74C1-185B-4758-9774-7BD45782B943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1540-0ACE-4CCE-A809-FB523F5B4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12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74C1-185B-4758-9774-7BD45782B943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1540-0ACE-4CCE-A809-FB523F5B4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63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74C1-185B-4758-9774-7BD45782B943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1540-0ACE-4CCE-A809-FB523F5B4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67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74C1-185B-4758-9774-7BD45782B943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1540-0ACE-4CCE-A809-FB523F5B4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88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74C1-185B-4758-9774-7BD45782B943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1540-0ACE-4CCE-A809-FB523F5B4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604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74C1-185B-4758-9774-7BD45782B943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1540-0ACE-4CCE-A809-FB523F5B4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7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74C1-185B-4758-9774-7BD45782B943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1540-0ACE-4CCE-A809-FB523F5B4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30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74C1-185B-4758-9774-7BD45782B943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1540-0ACE-4CCE-A809-FB523F5B4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2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74C1-185B-4758-9774-7BD45782B943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1540-0ACE-4CCE-A809-FB523F5B4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3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074C1-185B-4758-9774-7BD45782B943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41540-0ACE-4CCE-A809-FB523F5B4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59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2&amp;text=%D0%B2%D0%B5%D1%81%D0%BD%D0%B0%20%D0%BA%D0%B0%D1%80%D1%82%D0%B8%D0%BD%D0%BA%D0%B8%20%D0%B4%D0%BB%D1%8F%20%D0%B4%D0%B5%D1%82%D0%B5%D0%B9%20%D0%B0%D0%BD%D0%B8%D0%BC%D0%B0%D1%86%D0%B8%D1%8F&amp;img_url=http://nashideti.3dn.ru/vesna.jpg&amp;pos=76&amp;uinfo=sw-1349-sh-673-fw-1124-fh-467-pd-1&amp;rpt=simage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images.yandex.ru/yandsearch?text=%D0%B2%D0%B5%D1%81%D0%BD%D0%B0%20%D0%BA%D0%B0%D1%80%D1%82%D0%B8%D0%BD%D0%BA%D0%B8%20%D0%B4%D0%BB%D1%8F%20%D0%B4%D0%B5%D1%82%D0%B5%D0%B9%20%D0%B0%D0%BD%D0%B8%D0%BC%D0%B0%D1%86%D0%B8%D1%8F&amp;img_url=http://www.proza.ru/pics/2011/01/15/529.jpg&amp;pos=1&amp;uinfo=sw-1349-sh-673-fw-1124-fh-467-pd-1&amp;rpt=simag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yandex.ru/yandsearch?text=%D0%B2%D0%B5%D1%81%D0%BD%D0%B0%20%D0%BA%D0%B0%D1%80%D1%82%D0%B8%D0%BD%D0%BA%D0%B8%20%D0%B4%D0%BB%D1%8F%20%D0%B4%D0%B5%D1%82%D0%B5%D0%B9%20%D0%B0%D0%BD%D0%B8%D0%BC%D0%B0%D1%86%D0%B8%D1%8F&amp;img_url=http://img-fotki.yandex.ru/get/4513/irina-marianna.d/0_55bec_5438c720_XL&amp;pos=26&amp;uinfo=sw-1349-sh-673-fw-1124-fh-467-pd-1&amp;rpt=simage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images.yandex.ru/yandsearch?text=%D0%B2%D0%B5%D1%81%D0%BD%D0%B0%20%D0%BA%D0%B0%D1%80%D1%82%D0%B8%D0%BD%D0%BA%D0%B8%20%D0%B4%D0%BB%D1%8F%20%D0%B4%D0%B5%D1%82%D0%B5%D0%B9%20%D0%B0%D0%BD%D0%B8%D0%BC%D0%B0%D1%86%D0%B8%D1%8F&amp;img_url=http://s4.rimg.info/6e9ff146b579f3e1364cf97a826f46fe.gif&amp;pos=29&amp;uinfo=sw-1349-sh-673-fw-1124-fh-467-pd-1&amp;rpt=simage" TargetMode="Externa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hyperlink" Target="http://images.yandex.ru/yandsearch?p=3&amp;text=%D0%9B%D0%90%D0%A1%D0%A2%D0%9E%D0%A7%D0%9A%D0%90%20%D0%BF%D0%B5%D1%80%D0%B5%D0%BB%D0%B5%D1%82%D0%BD%D0%B0%D1%8F%20%D0%BF%D1%82%D0%B8%D1%86%D0%B0&amp;img_url=http://www.okrmir.ru/upload/teacher/53_s.jpg&amp;pos=107&amp;uinfo=sw-1349-sh-673-fw-1124-fh-467-pd-1&amp;rpt=simag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BF%D1%80%D0%BE%D1%82%D0%B0%D0%BB%D0%B8%D0%BD%D1%8B&amp;img_url=http://www.onlineart.ru/images/pictures/ghb123.jpg&amp;pos=8&amp;uinfo=sw-1349-sh-673-fw-1124-fh-467-pd-1&amp;rpt=simage" TargetMode="External"/><Relationship Id="rId13" Type="http://schemas.openxmlformats.org/officeDocument/2006/relationships/image" Target="../media/image1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hyperlink" Target="http://images.yandex.ru/yandsearch?text=%D1%80%D1%83%D1%87%D1%8C%D0%B8%20%D0%B2%D0%B5%D1%81%D0%BD%D0%BE%D0%B9%20%D0%BA%D0%B0%D1%80%D1%82%D0%B8%D0%BD%D0%BA%D0%B8%20%D0%B4%D0%BB%D1%8F%20%D0%B4%D0%B5%D1%82%D0%B5%D0%B9&amp;img_url=http://www.proza.ru/pics/2011/01/15/529.jpg&amp;pos=4&amp;uinfo=sw-1349-sh-673-fw-1124-fh-467-pd-1&amp;rpt=simage" TargetMode="External"/><Relationship Id="rId2" Type="http://schemas.openxmlformats.org/officeDocument/2006/relationships/hyperlink" Target="http://images.yandex.ru/yandsearch?text=%D0%B2%D0%B5%D1%81%D0%BD%D0%B0%20%D0%BA%D0%B0%D1%80%D1%82%D0%B8%D0%BD%D0%BA%D0%B8%20%D0%B4%D0%BB%D1%8F%20%D0%B4%D0%B5%D1%82%D0%B5%D0%B9%20&amp;img_url=http://img1.liveinternet.ru/images/attach/b/3/19/636/19636042_1204725540_lazarenko_vt_vesna.jpg&amp;pos=0&amp;uinfo=sw-1349-sh-673-fw-1124-fh-467-pd-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BA%D0%B0%D0%BF%D0%B5%D0%BB%D1%8C&amp;img_url=http://img-2006-04.photosight.ru/10/1371331.jpg&amp;pos=6&amp;uinfo=sw-1349-sh-673-fw-0-fh-467-pd-1&amp;rpt=simage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5" Type="http://schemas.openxmlformats.org/officeDocument/2006/relationships/image" Target="../media/image10.jpeg"/><Relationship Id="rId10" Type="http://schemas.openxmlformats.org/officeDocument/2006/relationships/hyperlink" Target="http://images.yandex.ru/yandsearch?text=%D1%80%D1%83%D1%87%D1%8C%D0%B8%20%D0%B2%D0%B5%D1%81%D0%BD%D0%BE%D0%B9%20%D0%BA%D0%B0%D1%80%D1%82%D0%B8%D0%BD%D0%BA%D0%B8%20%D0%B4%D0%BB%D1%8F%20%D0%B4%D0%B5%D1%82%D0%B5%D0%B9&amp;img_url=http://photopolygon.com/photo/fit/2311/11654/64755.jpg.700&amp;pos=14&amp;uinfo=sw-1349-sh-673-fw-1124-fh-467-pd-1&amp;rpt=simage" TargetMode="External"/><Relationship Id="rId4" Type="http://schemas.openxmlformats.org/officeDocument/2006/relationships/hyperlink" Target="http://images.yandex.ru/yandsearch?p=26&amp;text=%D0%B2%D0%B5%D1%81%D0%BD%D0%B0%20%D0%BA%D0%B0%D1%80%D1%82%D0%B8%D0%BD%D0%BA%D0%B8%20%D0%B4%D0%BB%D1%8F%20%D0%B4%D0%B5%D1%82%D0%B5%D0%B9&amp;img_url=http://cs319318.userapi.com/v319318471/2eab/T4Fjr1P0nTw.jpg&amp;pos=784&amp;uinfo=sw-1349-sh-673-fw-1124-fh-467-pd-1&amp;rpt=simage" TargetMode="External"/><Relationship Id="rId9" Type="http://schemas.openxmlformats.org/officeDocument/2006/relationships/image" Target="../media/image8.jpeg"/><Relationship Id="rId14" Type="http://schemas.openxmlformats.org/officeDocument/2006/relationships/hyperlink" Target="http://images.yandex.ru/yandsearch?p=1&amp;text=%D1%81%D0%BE%D0%BB%D0%BD%D1%8B%D1%88%D0%BA%D0%BE%20%D0%B4%D0%BB%D1%8F%20%D0%B4%D0%B5%D1%82%D0%B5%D0%B9&amp;img_url=http://img0.liveinternet.ru/images/attach/c/5/86/185/86185876_x_3b12558f.jpg&amp;pos=31&amp;uinfo=sw-1349-sh-673-fw-1124-fh-467-pd-1&amp;rpt=simag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images.yandex.ru/yandsearch?text=%D0%BF%D1%82%D0%B8%D1%86%D1%8B%20%D0%B2%D0%B5%D1%81%D0%BD%D0%BE%D0%B9%20%D0%BA%D0%B0%D1%80%D1%82%D0%B8%D0%BD%D0%BA%D0%B8&amp;img_url=http://img.nr2.ru/pict/arts1/37/61/376114.jpg&amp;pos=1&amp;uinfo=sw-1349-sh-673-fw-1124-fh-467-pd-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source=wiz&amp;img_url=http://upload.wikimedia.org/wikipedia/commons/thumb/f/f5/Rook_-_Corvus_frugilegus_(476445950).jpg/275px-Rook_-_Corvus_frugilegus_(476445950).jpg&amp;uinfo=sw-1349-sh-673-fw-1124-fh-467-pd-1&amp;p=1&amp;text=%D0%B3%D1%80%D0%B0%D1%87%D0%B8%20%D0%BF%D1%80%D0%B8%D0%BB%D0%B5%D1%82%D0%B5%D0%BB%D0%B8&amp;noreask=1&amp;pos=32&amp;rpt=simage&amp;lr=2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images.yandex.ru/yandsearch?source=wiz&amp;img_url=http://cards2.yandex.net/get/5/1708/Grach1.jpg&amp;uinfo=sw-1349-sh-673-fw-0-fh-467-pd-1&amp;text=%D0%B3%D1%80%D0%B0%D1%87%D0%B8%20%D0%BF%D1%80%D0%B8%D0%BB%D0%B5%D1%82%D0%B5%D0%BB%D0%B8&amp;noreask=1&amp;pos=10&amp;lr=2&amp;rpt=simag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://images.yandex.ru/yandsearch?source=wiz&amp;img_url=http://www.zoovet.ru/pet/5905.jpg&amp;uinfo=sw-1349-sh-673-fw-0-fh-467-pd-1&amp;text=%D1%81%D0%BA%D0%B2%D0%BE%D1%80%D0%B5%D1%86%20%D0%BF%D0%B5%D1%80%D0%B5%D0%BB%D0%B5%D1%82%D0%BD%D0%B0%D1%8F%20%D0%BF%D1%82%D0%B8%D1%86%D0%B0&amp;noreask=1&amp;pos=0&amp;lr=2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source=wiz&amp;img_url=http://www.golostos.ru/pic/contactcenter/article_2010/1270/IMG_3563.JPG&amp;uinfo=sw-1349-sh-673-fw-0-fh-467-pd-1&amp;text=%D1%81%D0%BA%D0%B2%D0%BE%D1%80%D0%B5%D1%86%20%D0%BF%D0%B5%D1%80%D0%B5%D0%BB%D0%B5%D1%82%D0%BD%D0%B0%D1%8F%20%D0%BF%D1%82%D0%B8%D1%86%D0%B0&amp;noreask=1&amp;pos=22&amp;lr=2&amp;rpt=simage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images.yandex.ru/yandsearch?source=wiz&amp;img_url=http://img1.liveinternet.ru/images/attach/c/2/72/983/72983459_1301787756_Starling_eggs.jpg&amp;uinfo=sw-1349-sh-673-fw-0-fh-467-pd-1&amp;text=%D1%81%D0%BA%D0%B2%D0%BE%D1%80%D0%B5%D1%86%20%D0%BF%D0%B5%D1%80%D0%B5%D0%BB%D0%B5%D1%82%D0%BD%D0%B0%D1%8F%20%D0%BF%D1%82%D0%B8%D1%86%D0%B0&amp;noreask=1&amp;pos=20&amp;lr=2&amp;rpt=simag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2" Type="http://schemas.openxmlformats.org/officeDocument/2006/relationships/hyperlink" Target="http://images.yandex.ru/yandsearch?text=%D0%9B%D0%90%D0%A1%D0%A2%D0%9E%D0%A7%D0%9A%D0%90%20%D0%BF%D0%B5%D1%80%D0%B5%D0%BB%D0%B5%D1%82%D0%BD%D0%B0%D1%8F%20%D0%BF%D1%82%D0%B8%D1%86%D0%B0&amp;img_url=http://img-fotki.yandex.ru/get/3408/ciarilina.1/0_aaeb_b9aaefc6_S&amp;pos=7&amp;uinfo=sw-1349-sh-673-fw-0-fh-467-pd-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9B%D0%90%D0%A1%D0%A2%D0%9E%D0%A7%D0%9A%D0%90%20%D0%BF%D0%B5%D1%80%D0%B5%D0%BB%D0%B5%D1%82%D0%BD%D0%B0%D1%8F%20%D0%BF%D1%82%D0%B8%D1%86%D0%B0&amp;img_url=http://900igr.net/datai/skazki-i-igry/Otkuda-ja-vzjalsja-1.files/0033-105-U-mamy-lastochki-pojavjatsja-na-svet-ptentsy-lastochki.jpg&amp;pos=17&amp;uinfo=sw-1349-sh-673-fw-0-fh-467-pd-1&amp;rpt=simage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://images.yandex.ru/yandsearch?text=%D0%9B%D0%90%D0%A1%D0%A2%D0%9E%D0%A7%D0%9A%D0%90%20%D0%BF%D0%B5%D1%80%D0%B5%D0%BB%D0%B5%D1%82%D0%BD%D0%B0%D1%8F%20%D0%BF%D1%82%D0%B8%D1%86%D0%B0&amp;img_url=http://www.cirota.ru/forum/images/96/96691.jpeg&amp;pos=10&amp;uinfo=sw-1349-sh-673-fw-0-fh-467-pd-1&amp;rpt=simag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yandex.ru/yandsearch?p=3&amp;text=%D0%9B%D0%90%D0%A1%D0%A2%D0%9E%D0%A7%D0%9A%D0%90%20%D0%BF%D0%B5%D1%80%D0%B5%D0%BB%D0%B5%D1%82%D0%BD%D0%B0%D1%8F%20%D0%BF%D1%82%D0%B8%D1%86%D0%B0&amp;img_url=http://img1.liveinternet.ru/images/attach/c/5/85/869/85869183_0010010Stroenieptits.jpg&amp;pos=116&amp;uinfo=sw-1349-sh-673-fw-1124-fh-467-pd-1&amp;rpt=simag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A3%D0%A2%D0%9A%D0%90%20%D0%9F%D0%A2%D0%98%D0%A6%D0%90%20%D0%93%D0%9D%D0%95%D0%97%D0%94%D0%9E%20%D0%A0%D0%90%D0%97%D0%9C%D0%9D%D0%9E%D0%96%D0%95%D0%9D%D0%98%D0%95&amp;img_url=http://dic.academic.ru/pictures/wiki/files/65/Anas_platyrhynchos_ducklings.jpg&amp;pos=1&amp;uinfo=sw-1349-sh-673-fw-1124-fh-467-pd-1&amp;rpt=simage" TargetMode="External"/><Relationship Id="rId3" Type="http://schemas.openxmlformats.org/officeDocument/2006/relationships/image" Target="../media/image21.jpeg"/><Relationship Id="rId7" Type="http://schemas.openxmlformats.org/officeDocument/2006/relationships/image" Target="../media/image23.jpeg"/><Relationship Id="rId2" Type="http://schemas.openxmlformats.org/officeDocument/2006/relationships/hyperlink" Target="http://images.yandex.ru/yandsearch?text=%D0%A3%D0%A2%D0%9A%D0%90%20%D0%9F%D0%A2%D0%98%D0%A6%D0%90&amp;img_url=http://otvetin.ru/uploads/posts/2009-11/1257520510_utki.jpg&amp;pos=0&amp;uinfo=sw-1349-sh-673-fw-0-fh-467-pd-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p=1&amp;text=%D0%A3%D0%A2%D0%9A%D0%90%20%D0%9F%D0%A2%D0%98%D0%A6%D0%90&amp;img_url=http://duckies.homestead.com/12777233_4dd3524ea3_o_315x200.jpg&amp;pos=58&amp;uinfo=sw-1349-sh-673-fw-1124-fh-467-pd-1&amp;rpt=simage" TargetMode="External"/><Relationship Id="rId11" Type="http://schemas.openxmlformats.org/officeDocument/2006/relationships/image" Target="../media/image25.jpeg"/><Relationship Id="rId5" Type="http://schemas.openxmlformats.org/officeDocument/2006/relationships/image" Target="../media/image22.jpeg"/><Relationship Id="rId10" Type="http://schemas.openxmlformats.org/officeDocument/2006/relationships/hyperlink" Target="http://images.yandex.ru/yandsearch?p=1&amp;text=%D0%A3%D0%A2%D0%9A%D0%90%20%D0%9F%D0%A2%D0%98%D0%A6%D0%90%20%D0%93%D0%9D%D0%95%D0%97%D0%94%D0%9E%20%D0%A0%D0%90%D0%97%D0%9C%D0%9D%D0%9E%D0%96%D0%95%D0%9D%D0%98%D0%95&amp;img_url=http://www.hlasek.com/foto/phasianus_colchicus_8796.jpg&amp;pos=48&amp;uinfo=sw-1349-sh-673-fw-1124-fh-467-pd-1&amp;rpt=simage" TargetMode="External"/><Relationship Id="rId4" Type="http://schemas.openxmlformats.org/officeDocument/2006/relationships/hyperlink" Target="http://images.yandex.ru/yandsearch?text=%D0%A3%D0%A2%D0%9A%D0%90%20%D0%9F%D0%A2%D0%98%D0%A6%D0%90&amp;img_url=http://img-fotki.yandex.ru/get/2709/nofelet-nn.16/0_21136_916b7900_S&amp;pos=2&amp;uinfo=sw-1349-sh-673-fw-0-fh-467-pd-1&amp;rpt=simage" TargetMode="External"/><Relationship Id="rId9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13" Type="http://schemas.openxmlformats.org/officeDocument/2006/relationships/image" Target="../media/image33.jpeg"/><Relationship Id="rId3" Type="http://schemas.openxmlformats.org/officeDocument/2006/relationships/image" Target="../media/image26.jpeg"/><Relationship Id="rId7" Type="http://schemas.openxmlformats.org/officeDocument/2006/relationships/image" Target="../media/image29.jpeg"/><Relationship Id="rId12" Type="http://schemas.openxmlformats.org/officeDocument/2006/relationships/hyperlink" Target="http://images.yandex.ru/yandsearch?source=wiz&amp;img_url=http://www.adme.ru/files/comment/part_484/4831755_1297341861.jpg&amp;uinfo=sw-1349-sh-673-fw-0-fh-467-pd-1&amp;text=%D1%81%D0%BD%D0%B5%D0%B3%D0%B8%D1%80%D1%8C%20%D0%BA%D0%B0%D1%80%D1%82%D0%B8%D0%BD%D0%BA%D0%B0&amp;noreask=1&amp;pos=2&amp;lr=2&amp;rpt=simage" TargetMode="External"/><Relationship Id="rId2" Type="http://schemas.openxmlformats.org/officeDocument/2006/relationships/hyperlink" Target="http://images.yandex.ru/yandsearch?text=%D0%A3%D0%A2%D0%9A%D0%90%20%D0%9F%D0%A2%D0%98%D0%A6%D0%90&amp;img_url=http://cs9852.vkontakte.ru/u65308907/-14/x_6150579b.jpg&amp;pos=14&amp;uinfo=sw-1349-sh-673-fw-1124-fh-467-pd-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11" Type="http://schemas.openxmlformats.org/officeDocument/2006/relationships/image" Target="../media/image32.jpeg"/><Relationship Id="rId5" Type="http://schemas.openxmlformats.org/officeDocument/2006/relationships/image" Target="../media/image27.jpeg"/><Relationship Id="rId10" Type="http://schemas.openxmlformats.org/officeDocument/2006/relationships/image" Target="../media/image31.jpeg"/><Relationship Id="rId4" Type="http://schemas.openxmlformats.org/officeDocument/2006/relationships/hyperlink" Target="http://images.yandex.ru/yandsearch?text=%D0%BB%D0%B0%D1%81%D1%82%D0%BE%D1%87%D0%BA%D0%B0&amp;img_url=http://img0.liveinternet.ru/images/attach/c/1/54/166/54166932_1264193942_550pxBarn_Swallow.jpg&amp;pos=6&amp;uinfo=sw-1349-sh-673-fw-0-fh-467-pd-1&amp;rpt=simage" TargetMode="External"/><Relationship Id="rId9" Type="http://schemas.openxmlformats.org/officeDocument/2006/relationships/hyperlink" Target="http://images.yandex.ru/yandsearch?source=wiz&amp;img_url=http://www.bbc.co.uk/lancashire/content/images/2006/06/06/magpie470_470x300.jpg&amp;uinfo=sw-1349-sh-673-fw-0-fh-467-pd-1&amp;text=%D1%81%D0%BE%D1%80%D0%BE%D0%BA%D0%B0%20%D0%BA%D0%B0%D1%80%D1%82%D0%B8%D0%BD%D0%BA%D0%B0&amp;noreask=1&amp;pos=16&amp;lr=2&amp;rpt=simage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B2%D0%BE%D1%80%D0%BE%D0%B1%D0%B5%D0%B9&amp;img_url=http://ctypa.ucoz.ru/_pu/0/47132.jpg&amp;pos=4&amp;uinfo=sw-1349-sh-673-fw-0-fh-467-pd-1&amp;rpt=simage" TargetMode="External"/><Relationship Id="rId3" Type="http://schemas.openxmlformats.org/officeDocument/2006/relationships/image" Target="../media/image34.jpeg"/><Relationship Id="rId7" Type="http://schemas.openxmlformats.org/officeDocument/2006/relationships/image" Target="../media/image36.jpeg"/><Relationship Id="rId2" Type="http://schemas.openxmlformats.org/officeDocument/2006/relationships/hyperlink" Target="http://images.yandex.ru/yandsearch?text=%D1%83%D1%82%D0%BA%D0%B0&amp;img_url=http://cs10434.userapi.com/u59000618/-6/x_19121d2d.jpg&amp;pos=4&amp;uinfo=sw-1349-sh-673-fw-0-fh-467-pd-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BB%D0%B0%D1%81%D1%82%D0%BE%D1%87%D0%BA%D0%B0&amp;img_url=http://img-2004-07.photosight.ru/06/544802.jpg&amp;pos=7&amp;uinfo=sw-1349-sh-673-fw-0-fh-467-pd-1&amp;rpt=simage" TargetMode="External"/><Relationship Id="rId5" Type="http://schemas.openxmlformats.org/officeDocument/2006/relationships/image" Target="../media/image35.jpeg"/><Relationship Id="rId4" Type="http://schemas.openxmlformats.org/officeDocument/2006/relationships/hyperlink" Target="http://images.yandex.ru/yandsearch?p=3&amp;text=%D0%B3%D1%80%D0%B0%D1%87%D0%B8%20%D0%BF%D1%80%D0%B8%D0%BB%D0%B5%D1%82%D0%B5%D0%BB%D0%B8%20%D0%BA%D0%B0%D1%80%D1%82%D0%B8%D0%BD%D0%B0&amp;img_url=http://www.yar.rodgor.ru/pictures/news/16536/picture-300h.jpg&amp;pos=115&amp;uinfo=sw-1349-sh-673-fw-1124-fh-467-pd-1&amp;rpt=simage" TargetMode="External"/><Relationship Id="rId9" Type="http://schemas.openxmlformats.org/officeDocument/2006/relationships/image" Target="../media/image3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8669" y="1811725"/>
            <a:ext cx="7819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ВЕСНА. ПЕРЕЛЁТНЫЕ ПТИЦЫ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3284984"/>
            <a:ext cx="422570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Кротова Тамара Николаевна</a:t>
            </a:r>
          </a:p>
          <a:p>
            <a:r>
              <a:rPr lang="ru-RU" sz="2400" b="1" i="1" dirty="0"/>
              <a:t>в</a:t>
            </a:r>
            <a:r>
              <a:rPr lang="ru-RU" sz="2400" b="1" i="1" dirty="0" smtClean="0"/>
              <a:t>оспитатель коррекционной</a:t>
            </a:r>
          </a:p>
          <a:p>
            <a:r>
              <a:rPr lang="ru-RU" sz="2400" b="1" i="1" dirty="0"/>
              <a:t>г</a:t>
            </a:r>
            <a:r>
              <a:rPr lang="ru-RU" sz="2400" b="1" i="1" dirty="0" smtClean="0"/>
              <a:t>руппы ГБДОУ№58 </a:t>
            </a:r>
          </a:p>
          <a:p>
            <a:r>
              <a:rPr lang="ru-RU" sz="2400" b="1" i="1" dirty="0" smtClean="0"/>
              <a:t>Приморского района</a:t>
            </a:r>
          </a:p>
          <a:p>
            <a:r>
              <a:rPr lang="ru-RU" sz="2400" b="1" i="1" dirty="0" smtClean="0"/>
              <a:t>г. Санкт-Петербурга</a:t>
            </a:r>
            <a:endParaRPr lang="ru-RU" sz="2400" b="1" i="1" dirty="0"/>
          </a:p>
        </p:txBody>
      </p:sp>
      <p:pic>
        <p:nvPicPr>
          <p:cNvPr id="1026" name="Picture 2" descr="http://im6-tub-ru.yandex.net/i?id=187791791-1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27" y="266353"/>
            <a:ext cx="1605417" cy="142875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7-tub-ru.yandex.net/i?id=206566263-4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85825"/>
            <a:ext cx="11049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4-tub-ru.yandex.net/i?id=67583547-27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077681"/>
            <a:ext cx="1604536" cy="158417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0-tub-ru.yandex.net/i?id=369057255-07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75" y="3783816"/>
            <a:ext cx="3085537" cy="288032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03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2-tub-ru.yandex.net/i?id=224785701-3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190" y="1412776"/>
            <a:ext cx="6408712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54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8-tub-ru.yandex.net/i?id=375833859-4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35" y="3573016"/>
            <a:ext cx="2897924" cy="309634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8-tub-ru.yandex.net/i?id=606776044-6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573016"/>
            <a:ext cx="3024336" cy="309634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im6-tub-ru.yandex.net/i?id=326870890-29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36" y="764704"/>
            <a:ext cx="1566160" cy="193280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4-tub-ru.yandex.net/i?id=17589835-04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148" y="764704"/>
            <a:ext cx="1548623" cy="193280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3-tub-ru.yandex.net/i?id=372400639-71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7" y="3654776"/>
            <a:ext cx="2143125" cy="193280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6-tub-ru.yandex.net/i?id=187791791-17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764704"/>
            <a:ext cx="1872208" cy="193280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4-tub-ru.yandex.net/i?id=26348581-35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764704"/>
            <a:ext cx="2028825" cy="193280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91412" y="-27709"/>
            <a:ext cx="30877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Признаки весны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7700" y="2747365"/>
            <a:ext cx="1270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капель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08702" y="2747365"/>
            <a:ext cx="1917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проталины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56554" y="2777613"/>
            <a:ext cx="2075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первоцветы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636720" y="2823779"/>
            <a:ext cx="21141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с</a:t>
            </a:r>
            <a:r>
              <a:rPr lang="ru-RU" sz="2400" b="1" dirty="0" smtClean="0"/>
              <a:t>олнце  светит</a:t>
            </a:r>
          </a:p>
          <a:p>
            <a:r>
              <a:rPr lang="ru-RU" sz="2400" b="1" dirty="0"/>
              <a:t>и</a:t>
            </a:r>
            <a:r>
              <a:rPr lang="ru-RU" sz="2400" b="1" dirty="0" smtClean="0"/>
              <a:t> греет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48051" y="5763195"/>
            <a:ext cx="1730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б</a:t>
            </a:r>
            <a:r>
              <a:rPr lang="ru-RU" sz="2400" b="1" dirty="0" smtClean="0"/>
              <a:t>егут ручьи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86545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4-tub-ru.yandex.net/i?id=427101396-6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2880320" cy="237626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60237" y="977783"/>
            <a:ext cx="5783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Грач на горе – так и весна на дворе!</a:t>
            </a:r>
            <a:endParaRPr lang="ru-RU" sz="2800" b="1" dirty="0"/>
          </a:p>
        </p:txBody>
      </p:sp>
      <p:pic>
        <p:nvPicPr>
          <p:cNvPr id="3076" name="Picture 4" descr="http://im0-tub-ru.yandex.net/i?id=371461169-5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05064"/>
            <a:ext cx="2880320" cy="243686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5-tub-ru.yandex.net/i?id=256910585-27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05064"/>
            <a:ext cx="2709664" cy="243686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94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3-tub-ru.yandex.net/i?id=397359751-2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2448272" cy="216024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5-tub-ru.yandex.net/i?id=486327476-1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07" y="4149080"/>
            <a:ext cx="2448272" cy="236485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4-tub-ru.yandex.net/i?id=87301629-33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49080"/>
            <a:ext cx="2553072" cy="236485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27984" y="260648"/>
            <a:ext cx="24449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СКВОРЕЦ</a:t>
            </a:r>
            <a:endParaRPr lang="ru-RU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779912" y="1226076"/>
            <a:ext cx="422968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На шесте-весёлый дом</a:t>
            </a:r>
          </a:p>
          <a:p>
            <a:r>
              <a:rPr lang="ru-RU" sz="2400" b="1" i="1" dirty="0" smtClean="0"/>
              <a:t>С круглым маленьким окном.</a:t>
            </a:r>
          </a:p>
          <a:p>
            <a:r>
              <a:rPr lang="ru-RU" sz="2400" b="1" i="1" dirty="0" smtClean="0"/>
              <a:t>Чтоб уснули дети,</a:t>
            </a:r>
          </a:p>
          <a:p>
            <a:r>
              <a:rPr lang="ru-RU" sz="2400" b="1" i="1" dirty="0" smtClean="0"/>
              <a:t>Дом качает ветер.</a:t>
            </a:r>
          </a:p>
          <a:p>
            <a:r>
              <a:rPr lang="ru-RU" sz="2400" b="1" i="1" dirty="0" smtClean="0"/>
              <a:t>На крыльце поёт отец-</a:t>
            </a:r>
          </a:p>
          <a:p>
            <a:r>
              <a:rPr lang="ru-RU" sz="2400" b="1" i="1" dirty="0" smtClean="0"/>
              <a:t>Он и лётчик и певец.</a:t>
            </a:r>
          </a:p>
          <a:p>
            <a:r>
              <a:rPr lang="ru-RU" sz="2400" b="1" i="1" dirty="0" smtClean="0"/>
              <a:t>А зовут его…(скворец)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12202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3968" y="604067"/>
            <a:ext cx="2788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ЛАСТОЧКА</a:t>
            </a:r>
            <a:endParaRPr lang="ru-RU" sz="4400" b="1" dirty="0"/>
          </a:p>
        </p:txBody>
      </p:sp>
      <p:pic>
        <p:nvPicPr>
          <p:cNvPr id="5122" name="Picture 2" descr="http://im2-tub-ru.yandex.net/i?id=207915424-1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067"/>
            <a:ext cx="2736304" cy="209344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m7-tub-ru.yandex.net/i?id=89486140-0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33056"/>
            <a:ext cx="2664296" cy="252028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im6-tub-ru.yandex.net/i?id=342384226-19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933056"/>
            <a:ext cx="2520280" cy="2666977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22755" y="1639103"/>
            <a:ext cx="515487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Я проворна, легкокрыла,</a:t>
            </a:r>
          </a:p>
          <a:p>
            <a:r>
              <a:rPr lang="ru-RU" sz="2800" b="1" i="1" dirty="0" smtClean="0"/>
              <a:t>Хвост раздвоен, словно вилы.</a:t>
            </a:r>
          </a:p>
          <a:p>
            <a:r>
              <a:rPr lang="ru-RU" sz="2800" b="1" i="1" dirty="0" smtClean="0"/>
              <a:t>Если я летаю низко,</a:t>
            </a:r>
          </a:p>
          <a:p>
            <a:r>
              <a:rPr lang="ru-RU" sz="2800" b="1" i="1" dirty="0" smtClean="0"/>
              <a:t>Значит дождик где-то близко.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115414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m8-tub-ru.yandex.net/i?id=504321758-5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064896" cy="604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18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6020" y="260648"/>
            <a:ext cx="17155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УТКА</a:t>
            </a:r>
            <a:endParaRPr lang="ru-RU" sz="5400" b="1" dirty="0"/>
          </a:p>
        </p:txBody>
      </p:sp>
      <p:pic>
        <p:nvPicPr>
          <p:cNvPr id="8194" name="Picture 2" descr="http://im6-tub-ru.yandex.net/i?id=440387371-1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7"/>
            <a:ext cx="2376264" cy="214883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im7-tub-ru.yandex.net/i?id=403743100-0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2657"/>
            <a:ext cx="2456681" cy="208427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im3-tub-ru.yandex.net/i?id=480212902-38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54330"/>
            <a:ext cx="2415464" cy="236485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ttp://im4-tub-ru.yandex.net/i?id=233175634-31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023" y="4054330"/>
            <a:ext cx="2180841" cy="2272587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http://im3-tub-ru.yandex.net/i?id=541012650-36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054330"/>
            <a:ext cx="2255860" cy="236485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43808" y="1142659"/>
            <a:ext cx="415819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Кря-кря-кря,</a:t>
            </a:r>
          </a:p>
          <a:p>
            <a:r>
              <a:rPr lang="ru-RU" sz="2400" b="1" i="1" dirty="0" smtClean="0"/>
              <a:t>Ловите мух!</a:t>
            </a:r>
          </a:p>
          <a:p>
            <a:r>
              <a:rPr lang="ru-RU" sz="2400" b="1" i="1" dirty="0" smtClean="0"/>
              <a:t>А потом в водичку-</a:t>
            </a:r>
          </a:p>
          <a:p>
            <a:r>
              <a:rPr lang="ru-RU" sz="2400" b="1" i="1" dirty="0" smtClean="0"/>
              <a:t>Плюх!</a:t>
            </a:r>
          </a:p>
          <a:p>
            <a:r>
              <a:rPr lang="ru-RU" sz="2400" b="1" i="1" dirty="0" smtClean="0"/>
              <a:t>Плавать-это вам не шутка!</a:t>
            </a:r>
          </a:p>
          <a:p>
            <a:r>
              <a:rPr lang="ru-RU" sz="2400" b="1" i="1" dirty="0" smtClean="0"/>
              <a:t>Так детишек учит….</a:t>
            </a:r>
          </a:p>
          <a:p>
            <a:r>
              <a:rPr lang="ru-RU" sz="2400" b="1" i="1" dirty="0" smtClean="0"/>
              <a:t>                                (утка)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0501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m2-tub-ru.yandex.net/i?id=413357231-4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2133600" cy="142875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im8-tub-ru.yandex.net/i?id=133835195-0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850567"/>
            <a:ext cx="2088232" cy="142875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://im3-tub-ru.yandex.net/i?id=397359751-29-72&amp;n=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011" y="836712"/>
            <a:ext cx="1905000" cy="142875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http://im2-tub-ru.yandex.net/i?id=156890223-56-72&amp;n=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0" y="2924944"/>
            <a:ext cx="1971675" cy="142875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8" name="Picture 12" descr="http://im5-tub-ru.yandex.net/i?id=98088245-49-72&amp;n=1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893043"/>
            <a:ext cx="2088232" cy="142875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0" name="Picture 14" descr="http://im5-tub-ru.yandex.net/i?id=107067365-52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011" y="2893043"/>
            <a:ext cx="2238375" cy="142875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2" name="Picture 16" descr="http://im7-tub-ru.yandex.net/i?id=26997896-52-72&amp;n=1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72" y="5157192"/>
            <a:ext cx="2124075" cy="142875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4" name="Picture 18" descr="http://im6-tub-ru.yandex.net/i?id=26918080-16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263" y="5157192"/>
            <a:ext cx="2076450" cy="142875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97934" y="127479"/>
            <a:ext cx="4803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Назовите перелётных птиц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8391" y="127479"/>
            <a:ext cx="962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ИГРА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34450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1600" y="537708"/>
            <a:ext cx="12958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ИГРА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15816" y="506930"/>
            <a:ext cx="53174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Четвёртый лишний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http://im8-tub-ru.yandex.net/i?id=161409202-3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66" y="1844824"/>
            <a:ext cx="2064594" cy="214883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7-tub-ru.yandex.net/i?id=325747623-24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459" y="1840810"/>
            <a:ext cx="2249607" cy="214883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7-tub-ru.yandex.net/i?id=103117567-20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40810"/>
            <a:ext cx="1584176" cy="214883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im0-tub-ru.yandex.net/i?id=407943034-32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44824"/>
            <a:ext cx="2049016" cy="214883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38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126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elena</cp:lastModifiedBy>
  <cp:revision>16</cp:revision>
  <dcterms:created xsi:type="dcterms:W3CDTF">2013-03-29T16:16:16Z</dcterms:created>
  <dcterms:modified xsi:type="dcterms:W3CDTF">2013-04-01T11:32:57Z</dcterms:modified>
</cp:coreProperties>
</file>