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72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49" autoAdjust="0"/>
  </p:normalViewPr>
  <p:slideViewPr>
    <p:cSldViewPr>
      <p:cViewPr varScale="1">
        <p:scale>
          <a:sx n="70" d="100"/>
          <a:sy n="70" d="100"/>
        </p:scale>
        <p:origin x="-138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A53EB-0A55-47D6-8115-1EBB9675493E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90C7A-D90B-4712-A92B-C38EA71FE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628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90C7A-D90B-4712-A92B-C38EA71FE7C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556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9111-7AFD-4205-9713-ACFEE35B878E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BB50-91CF-4CBA-99FE-0079F1243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9111-7AFD-4205-9713-ACFEE35B878E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BB50-91CF-4CBA-99FE-0079F1243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9111-7AFD-4205-9713-ACFEE35B878E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BB50-91CF-4CBA-99FE-0079F1243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9111-7AFD-4205-9713-ACFEE35B878E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BB50-91CF-4CBA-99FE-0079F1243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9111-7AFD-4205-9713-ACFEE35B878E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BB50-91CF-4CBA-99FE-0079F1243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9111-7AFD-4205-9713-ACFEE35B878E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BB50-91CF-4CBA-99FE-0079F1243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9111-7AFD-4205-9713-ACFEE35B878E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BB50-91CF-4CBA-99FE-0079F1243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9111-7AFD-4205-9713-ACFEE35B878E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BB50-91CF-4CBA-99FE-0079F1243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9111-7AFD-4205-9713-ACFEE35B878E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BB50-91CF-4CBA-99FE-0079F1243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9111-7AFD-4205-9713-ACFEE35B878E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BB50-91CF-4CBA-99FE-0079F1243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9111-7AFD-4205-9713-ACFEE35B878E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BB50-91CF-4CBA-99FE-0079F1243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A9111-7AFD-4205-9713-ACFEE35B878E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CBB50-91CF-4CBA-99FE-0079F1243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0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5.jpeg"/><Relationship Id="rId4" Type="http://schemas.openxmlformats.org/officeDocument/2006/relationships/image" Target="../media/image11.jpeg"/><Relationship Id="rId9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артины художников\a142646605d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5286380" cy="3786214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Дидактическая игра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«Путешествие в мир сказок»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643314"/>
            <a:ext cx="5500694" cy="199548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Подготовила воспитатель ГБДОУ№47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Панфёрова Е.В.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Владелец\Pictures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619268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E:\картины художников\i (5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3571875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785926"/>
            <a:ext cx="8229600" cy="4857784"/>
          </a:xfrm>
        </p:spPr>
        <p:txBody>
          <a:bodyPr>
            <a:normAutofit fontScale="90000"/>
          </a:bodyPr>
          <a:lstStyle/>
          <a:p>
            <a:r>
              <a:rPr lang="ru-RU" sz="3200" b="1" i="1" smtClean="0">
                <a:solidFill>
                  <a:srgbClr val="FF0000"/>
                </a:solidFill>
              </a:rPr>
              <a:t>Сказку быстро вспоминай:</a:t>
            </a:r>
            <a:br>
              <a:rPr lang="ru-RU" sz="3200" b="1" i="1" smtClean="0">
                <a:solidFill>
                  <a:srgbClr val="FF0000"/>
                </a:solidFill>
              </a:rPr>
            </a:br>
            <a:r>
              <a:rPr lang="ru-RU" sz="3200" b="1" i="1" smtClean="0">
                <a:solidFill>
                  <a:srgbClr val="FF0000"/>
                </a:solidFill>
              </a:rPr>
              <a:t>Персонаж в ней — мальчик Кай,</a:t>
            </a:r>
            <a:br>
              <a:rPr lang="ru-RU" sz="3200" b="1" i="1" smtClean="0">
                <a:solidFill>
                  <a:srgbClr val="FF0000"/>
                </a:solidFill>
              </a:rPr>
            </a:br>
            <a:r>
              <a:rPr lang="ru-RU" sz="3200" b="1" i="1" smtClean="0">
                <a:solidFill>
                  <a:srgbClr val="FF0000"/>
                </a:solidFill>
              </a:rPr>
              <a:t>Королева Снежная</a:t>
            </a:r>
            <a:br>
              <a:rPr lang="ru-RU" sz="3200" b="1" i="1" smtClean="0">
                <a:solidFill>
                  <a:srgbClr val="FF0000"/>
                </a:solidFill>
              </a:rPr>
            </a:br>
            <a:r>
              <a:rPr lang="ru-RU" sz="3200" b="1" i="1" smtClean="0">
                <a:solidFill>
                  <a:srgbClr val="FF0000"/>
                </a:solidFill>
              </a:rPr>
              <a:t>Сердце заморозила,</a:t>
            </a:r>
            <a:br>
              <a:rPr lang="ru-RU" sz="3200" b="1" i="1" smtClean="0">
                <a:solidFill>
                  <a:srgbClr val="FF0000"/>
                </a:solidFill>
              </a:rPr>
            </a:br>
            <a:r>
              <a:rPr lang="ru-RU" sz="3200" b="1" i="1" smtClean="0">
                <a:solidFill>
                  <a:srgbClr val="FF0000"/>
                </a:solidFill>
              </a:rPr>
              <a:t>Но девчурка нежная</a:t>
            </a:r>
            <a:br>
              <a:rPr lang="ru-RU" sz="3200" b="1" i="1" smtClean="0">
                <a:solidFill>
                  <a:srgbClr val="FF0000"/>
                </a:solidFill>
              </a:rPr>
            </a:br>
            <a:r>
              <a:rPr lang="ru-RU" sz="3200" b="1" i="1" smtClean="0">
                <a:solidFill>
                  <a:srgbClr val="FF0000"/>
                </a:solidFill>
              </a:rPr>
              <a:t>Мальчика не бросила.</a:t>
            </a:r>
            <a:br>
              <a:rPr lang="ru-RU" sz="3200" b="1" i="1" smtClean="0">
                <a:solidFill>
                  <a:srgbClr val="FF0000"/>
                </a:solidFill>
              </a:rPr>
            </a:br>
            <a:r>
              <a:rPr lang="ru-RU" sz="3200" b="1" i="1" smtClean="0">
                <a:solidFill>
                  <a:srgbClr val="FF0000"/>
                </a:solidFill>
              </a:rPr>
              <a:t>Шла она в мороз, метели,</a:t>
            </a:r>
            <a:br>
              <a:rPr lang="ru-RU" sz="3200" b="1" i="1" smtClean="0">
                <a:solidFill>
                  <a:srgbClr val="FF0000"/>
                </a:solidFill>
              </a:rPr>
            </a:br>
            <a:r>
              <a:rPr lang="ru-RU" sz="3200" b="1" i="1" smtClean="0">
                <a:solidFill>
                  <a:srgbClr val="FF0000"/>
                </a:solidFill>
              </a:rPr>
              <a:t>О еде забыв, постели.</a:t>
            </a:r>
            <a:br>
              <a:rPr lang="ru-RU" sz="3200" b="1" i="1" smtClean="0">
                <a:solidFill>
                  <a:srgbClr val="FF0000"/>
                </a:solidFill>
              </a:rPr>
            </a:br>
            <a:r>
              <a:rPr lang="ru-RU" sz="3200" b="1" i="1" smtClean="0">
                <a:solidFill>
                  <a:srgbClr val="FF0000"/>
                </a:solidFill>
              </a:rPr>
              <a:t>Шла она на помощь другу.</a:t>
            </a:r>
            <a:br>
              <a:rPr lang="ru-RU" sz="3200" b="1" i="1" smtClean="0">
                <a:solidFill>
                  <a:srgbClr val="FF0000"/>
                </a:solidFill>
              </a:rPr>
            </a:br>
            <a:r>
              <a:rPr lang="ru-RU" sz="3200" b="1" i="1" smtClean="0">
                <a:solidFill>
                  <a:srgbClr val="FF0000"/>
                </a:solidFill>
              </a:rPr>
              <a:t>Как зовут его подругу?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Владелец\Pictures\83240829_908699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404664"/>
            <a:ext cx="1004460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504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картины художников\177cf6bda4f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9143999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Скорей бы приблизился вечер,</a:t>
            </a:r>
            <a:br>
              <a:rPr lang="ru-RU" sz="3200" b="1" i="1" dirty="0">
                <a:solidFill>
                  <a:srgbClr val="FF0000"/>
                </a:solidFill>
              </a:rPr>
            </a:br>
            <a:r>
              <a:rPr lang="ru-RU" sz="3200" b="1" i="1" dirty="0">
                <a:solidFill>
                  <a:srgbClr val="FF0000"/>
                </a:solidFill>
              </a:rPr>
              <a:t>И час долгожданный настал,</a:t>
            </a:r>
            <a:br>
              <a:rPr lang="ru-RU" sz="3200" b="1" i="1" dirty="0">
                <a:solidFill>
                  <a:srgbClr val="FF0000"/>
                </a:solidFill>
              </a:rPr>
            </a:br>
            <a:r>
              <a:rPr lang="ru-RU" sz="3200" b="1" i="1" dirty="0">
                <a:solidFill>
                  <a:srgbClr val="FF0000"/>
                </a:solidFill>
              </a:rPr>
              <a:t>Чтоб мне в золоченой карете</a:t>
            </a:r>
            <a:br>
              <a:rPr lang="ru-RU" sz="3200" b="1" i="1" dirty="0">
                <a:solidFill>
                  <a:srgbClr val="FF0000"/>
                </a:solidFill>
              </a:rPr>
            </a:br>
            <a:r>
              <a:rPr lang="ru-RU" sz="3200" b="1" i="1" dirty="0">
                <a:solidFill>
                  <a:srgbClr val="FF0000"/>
                </a:solidFill>
              </a:rPr>
              <a:t>Поехать на сказочный бал!</a:t>
            </a:r>
            <a:br>
              <a:rPr lang="ru-RU" sz="3200" b="1" i="1" dirty="0">
                <a:solidFill>
                  <a:srgbClr val="FF0000"/>
                </a:solidFill>
              </a:rPr>
            </a:br>
            <a:r>
              <a:rPr lang="ru-RU" sz="3200" b="1" i="1" dirty="0">
                <a:solidFill>
                  <a:srgbClr val="FF0000"/>
                </a:solidFill>
              </a:rPr>
              <a:t>Никто во дворце не узнает</a:t>
            </a:r>
            <a:br>
              <a:rPr lang="ru-RU" sz="3200" b="1" i="1" dirty="0">
                <a:solidFill>
                  <a:srgbClr val="FF0000"/>
                </a:solidFill>
              </a:rPr>
            </a:br>
            <a:r>
              <a:rPr lang="ru-RU" sz="3200" b="1" i="1" dirty="0">
                <a:solidFill>
                  <a:srgbClr val="FF0000"/>
                </a:solidFill>
              </a:rPr>
              <a:t>Откуда я, как я зовусь,</a:t>
            </a:r>
            <a:br>
              <a:rPr lang="ru-RU" sz="3200" b="1" i="1" dirty="0">
                <a:solidFill>
                  <a:srgbClr val="FF0000"/>
                </a:solidFill>
              </a:rPr>
            </a:br>
            <a:r>
              <a:rPr lang="ru-RU" sz="3200" b="1" i="1" dirty="0">
                <a:solidFill>
                  <a:srgbClr val="FF0000"/>
                </a:solidFill>
              </a:rPr>
              <a:t>Но только лишь полночь настанет,</a:t>
            </a:r>
            <a:br>
              <a:rPr lang="ru-RU" sz="3200" b="1" i="1" dirty="0">
                <a:solidFill>
                  <a:srgbClr val="FF0000"/>
                </a:solidFill>
              </a:rPr>
            </a:br>
            <a:r>
              <a:rPr lang="ru-RU" sz="3200" b="1" i="1" dirty="0">
                <a:solidFill>
                  <a:srgbClr val="FF0000"/>
                </a:solidFill>
              </a:rPr>
              <a:t>К себе на чердак я </a:t>
            </a:r>
            <a:r>
              <a:rPr lang="ru-RU" sz="3200" b="1" i="1" dirty="0" smtClean="0">
                <a:solidFill>
                  <a:srgbClr val="FF0000"/>
                </a:solidFill>
              </a:rPr>
              <a:t>вернусь.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657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ладелец\Pictures\cind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7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883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картины художников\0_8a895_3fa82d59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28600" y="-381000"/>
            <a:ext cx="11233248" cy="7620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42976" y="214290"/>
            <a:ext cx="3000396" cy="185738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Сказки о животных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786314" y="571480"/>
            <a:ext cx="3071834" cy="142876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Волшебные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 сказки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E:\картины художников\i (2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056" y="1714488"/>
            <a:ext cx="2232248" cy="1428759"/>
          </a:xfrm>
          <a:prstGeom prst="rect">
            <a:avLst/>
          </a:prstGeom>
          <a:noFill/>
        </p:spPr>
      </p:pic>
      <p:pic>
        <p:nvPicPr>
          <p:cNvPr id="6146" name="Picture 2" descr="C:\Users\Владелец\Pictures\i (1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961" y="4715125"/>
            <a:ext cx="2352894" cy="136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Владелец\Pictures\cind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1714488"/>
            <a:ext cx="2387143" cy="147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Владелец\Pictures\ddaa4feddbb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73932"/>
            <a:ext cx="2160240" cy="134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Владелец\Pictures\i (14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47501"/>
            <a:ext cx="2181225" cy="136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Владелец\Pictures\В. Игловиков х.м. 90х12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33621"/>
            <a:ext cx="2232248" cy="138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картины художников\0_8a895_3fa82d59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84584" y="-381000"/>
            <a:ext cx="10757309" cy="762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428604"/>
            <a:ext cx="3429024" cy="135732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Сказки о 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животных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642918"/>
            <a:ext cx="3543296" cy="11430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Волшебные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сказки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056" name="Picture 8" descr="E:\картины художников\i (29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21638" y="1743464"/>
            <a:ext cx="2351529" cy="1428760"/>
          </a:xfrm>
          <a:prstGeom prst="rect">
            <a:avLst/>
          </a:prstGeom>
          <a:noFill/>
        </p:spPr>
      </p:pic>
      <p:pic>
        <p:nvPicPr>
          <p:cNvPr id="9218" name="Picture 2" descr="C:\Users\Владелец\Pictures\i (1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994" y="3205593"/>
            <a:ext cx="2355174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Владелец\Pictures\В. Игловиков х.м. 90х1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994" y="4730788"/>
            <a:ext cx="234076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Владелец\Pictures\cind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20450"/>
            <a:ext cx="2304256" cy="147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Владелец\Pictures\i (16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191" y="3205593"/>
            <a:ext cx="228814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Владелец\Pictures\ddaa4feddbb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191" y="4730788"/>
            <a:ext cx="228814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картины художников\1218816371_1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428604"/>
            <a:ext cx="7901014" cy="3786214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Спасибо за </a:t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>внимание!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573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Цель: Продолжать развивать интерес детей к художественной литературе. Пополнять литературный багаж сказками, загадками. Различать сказки по двум видам: волшебные и сказки о животных.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19722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Ход игры: Отгадать загадку к сказке. Правильно соотнести картинку на игровом поле по двум видам: волшебные и сказки о животных.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E:\картины художников\177cf6bda4f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6190"/>
            <a:ext cx="9143999" cy="3071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картины художников\i (5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3714751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1785926"/>
            <a:ext cx="8229600" cy="4429156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Стрела молодца угодила в болото,</a:t>
            </a:r>
            <a:br>
              <a:rPr lang="ru-RU" sz="3600" b="1" i="1" dirty="0">
                <a:solidFill>
                  <a:srgbClr val="FF0000"/>
                </a:solidFill>
              </a:rPr>
            </a:br>
            <a:r>
              <a:rPr lang="ru-RU" sz="3600" b="1" i="1" dirty="0">
                <a:solidFill>
                  <a:srgbClr val="FF0000"/>
                </a:solidFill>
              </a:rPr>
              <a:t>Ну где же невеста? Жениться охота!</a:t>
            </a:r>
            <a:br>
              <a:rPr lang="ru-RU" sz="3600" b="1" i="1" dirty="0">
                <a:solidFill>
                  <a:srgbClr val="FF0000"/>
                </a:solidFill>
              </a:rPr>
            </a:br>
            <a:r>
              <a:rPr lang="ru-RU" sz="3600" b="1" i="1" dirty="0">
                <a:solidFill>
                  <a:srgbClr val="FF0000"/>
                </a:solidFill>
              </a:rPr>
              <a:t>А вот и невеста, глаза на макушке.</a:t>
            </a:r>
            <a:br>
              <a:rPr lang="ru-RU" sz="3600" b="1" i="1" dirty="0">
                <a:solidFill>
                  <a:srgbClr val="FF0000"/>
                </a:solidFill>
              </a:rPr>
            </a:br>
            <a:r>
              <a:rPr lang="ru-RU" sz="3600" b="1" i="1" dirty="0">
                <a:solidFill>
                  <a:srgbClr val="FF0000"/>
                </a:solidFill>
              </a:rPr>
              <a:t>Невесту зовут 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елец\Pictures\ddaa4feddb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9432"/>
            <a:ext cx="9144000" cy="7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3929090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Носик круглый, пятачком,</a:t>
            </a:r>
            <a:br>
              <a:rPr lang="ru-RU" sz="3200" b="1" i="1" dirty="0">
                <a:solidFill>
                  <a:srgbClr val="FF0000"/>
                </a:solidFill>
              </a:rPr>
            </a:br>
            <a:r>
              <a:rPr lang="ru-RU" sz="3200" b="1" i="1" dirty="0">
                <a:solidFill>
                  <a:srgbClr val="FF0000"/>
                </a:solidFill>
              </a:rPr>
              <a:t>Им в земле удобно рыться,</a:t>
            </a:r>
            <a:br>
              <a:rPr lang="ru-RU" sz="3200" b="1" i="1" dirty="0">
                <a:solidFill>
                  <a:srgbClr val="FF0000"/>
                </a:solidFill>
              </a:rPr>
            </a:br>
            <a:r>
              <a:rPr lang="ru-RU" sz="3200" b="1" i="1" dirty="0">
                <a:solidFill>
                  <a:srgbClr val="FF0000"/>
                </a:solidFill>
              </a:rPr>
              <a:t>Хвостик маленький крючком,</a:t>
            </a:r>
            <a:br>
              <a:rPr lang="ru-RU" sz="3200" b="1" i="1" dirty="0">
                <a:solidFill>
                  <a:srgbClr val="FF0000"/>
                </a:solidFill>
              </a:rPr>
            </a:br>
            <a:r>
              <a:rPr lang="ru-RU" sz="3200" b="1" i="1" dirty="0">
                <a:solidFill>
                  <a:srgbClr val="FF0000"/>
                </a:solidFill>
              </a:rPr>
              <a:t>Вместо туфелек — копытца.</a:t>
            </a:r>
            <a:br>
              <a:rPr lang="ru-RU" sz="3200" b="1" i="1" dirty="0">
                <a:solidFill>
                  <a:srgbClr val="FF0000"/>
                </a:solidFill>
              </a:rPr>
            </a:br>
            <a:r>
              <a:rPr lang="ru-RU" sz="3200" b="1" i="1" dirty="0">
                <a:solidFill>
                  <a:srgbClr val="FF0000"/>
                </a:solidFill>
              </a:rPr>
              <a:t>Трое их — и до чего же</a:t>
            </a:r>
            <a:br>
              <a:rPr lang="ru-RU" sz="3200" b="1" i="1" dirty="0">
                <a:solidFill>
                  <a:srgbClr val="FF0000"/>
                </a:solidFill>
              </a:rPr>
            </a:br>
            <a:r>
              <a:rPr lang="ru-RU" sz="3200" b="1" i="1" dirty="0">
                <a:solidFill>
                  <a:srgbClr val="FF0000"/>
                </a:solidFill>
              </a:rPr>
              <a:t>Братья дружные похожи.</a:t>
            </a:r>
            <a:br>
              <a:rPr lang="ru-RU" sz="3200" b="1" i="1" dirty="0">
                <a:solidFill>
                  <a:srgbClr val="FF0000"/>
                </a:solidFill>
              </a:rPr>
            </a:br>
            <a:r>
              <a:rPr lang="ru-RU" sz="3200" b="1" i="1" dirty="0">
                <a:solidFill>
                  <a:srgbClr val="FF0000"/>
                </a:solidFill>
              </a:rPr>
              <a:t>Отгадайте без подсказки,</a:t>
            </a:r>
            <a:br>
              <a:rPr lang="ru-RU" sz="3200" b="1" i="1" dirty="0">
                <a:solidFill>
                  <a:srgbClr val="FF0000"/>
                </a:solidFill>
              </a:rPr>
            </a:br>
            <a:r>
              <a:rPr lang="ru-RU" sz="3200" b="1" i="1" dirty="0">
                <a:solidFill>
                  <a:srgbClr val="FF0000"/>
                </a:solidFill>
              </a:rPr>
              <a:t>Кто герои этой сказки?</a:t>
            </a:r>
          </a:p>
        </p:txBody>
      </p:sp>
      <p:pic>
        <p:nvPicPr>
          <p:cNvPr id="4097" name="Picture 1" descr="E:\картины художников\177cf6bda4f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0438"/>
            <a:ext cx="9143999" cy="335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ладелец\Pictures\1263397398_1243392061_novyj-risun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00811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картины художников\i (5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41290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5992"/>
            <a:ext cx="8229600" cy="4071966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Ждали маму с молоком,</a:t>
            </a:r>
            <a:br>
              <a:rPr lang="ru-RU" sz="3200" b="1" i="1" dirty="0">
                <a:solidFill>
                  <a:srgbClr val="FF0000"/>
                </a:solidFill>
              </a:rPr>
            </a:br>
            <a:r>
              <a:rPr lang="ru-RU" sz="3200" b="1" i="1" dirty="0">
                <a:solidFill>
                  <a:srgbClr val="FF0000"/>
                </a:solidFill>
              </a:rPr>
              <a:t>А пустили волка в дом…</a:t>
            </a:r>
            <a:br>
              <a:rPr lang="ru-RU" sz="3200" b="1" i="1" dirty="0">
                <a:solidFill>
                  <a:srgbClr val="FF0000"/>
                </a:solidFill>
              </a:rPr>
            </a:br>
            <a:r>
              <a:rPr lang="ru-RU" sz="3200" b="1" i="1" dirty="0">
                <a:solidFill>
                  <a:srgbClr val="FF0000"/>
                </a:solidFill>
              </a:rPr>
              <a:t>Кем же были эти</a:t>
            </a:r>
            <a:br>
              <a:rPr lang="ru-RU" sz="3200" b="1" i="1" dirty="0">
                <a:solidFill>
                  <a:srgbClr val="FF0000"/>
                </a:solidFill>
              </a:rPr>
            </a:br>
            <a:r>
              <a:rPr lang="ru-RU" sz="3200" b="1" i="1" dirty="0">
                <a:solidFill>
                  <a:srgbClr val="FF0000"/>
                </a:solidFill>
              </a:rPr>
              <a:t>Маленькие дети?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ладелец\Pictures\В. Игловиков х.м. 90х1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51"/>
            <a:ext cx="9144000" cy="675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786190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Возле леса, на опушке,</a:t>
            </a:r>
            <a:br>
              <a:rPr lang="ru-RU" sz="3200" b="1" i="1" dirty="0">
                <a:solidFill>
                  <a:srgbClr val="FF0000"/>
                </a:solidFill>
              </a:rPr>
            </a:br>
            <a:r>
              <a:rPr lang="ru-RU" sz="3200" b="1" i="1" dirty="0">
                <a:solidFill>
                  <a:srgbClr val="FF0000"/>
                </a:solidFill>
              </a:rPr>
              <a:t>Трое их живет в избушке.</a:t>
            </a:r>
            <a:br>
              <a:rPr lang="ru-RU" sz="3200" b="1" i="1" dirty="0">
                <a:solidFill>
                  <a:srgbClr val="FF0000"/>
                </a:solidFill>
              </a:rPr>
            </a:br>
            <a:r>
              <a:rPr lang="ru-RU" sz="3200" b="1" i="1" dirty="0">
                <a:solidFill>
                  <a:srgbClr val="FF0000"/>
                </a:solidFill>
              </a:rPr>
              <a:t>Там три стула и три кружки,</a:t>
            </a:r>
            <a:br>
              <a:rPr lang="ru-RU" sz="3200" b="1" i="1" dirty="0">
                <a:solidFill>
                  <a:srgbClr val="FF0000"/>
                </a:solidFill>
              </a:rPr>
            </a:br>
            <a:r>
              <a:rPr lang="ru-RU" sz="3200" b="1" i="1" dirty="0">
                <a:solidFill>
                  <a:srgbClr val="FF0000"/>
                </a:solidFill>
              </a:rPr>
              <a:t>Три кроватки, три подушки.</a:t>
            </a:r>
            <a:br>
              <a:rPr lang="ru-RU" sz="3200" b="1" i="1" dirty="0">
                <a:solidFill>
                  <a:srgbClr val="FF0000"/>
                </a:solidFill>
              </a:rPr>
            </a:br>
            <a:r>
              <a:rPr lang="ru-RU" sz="3200" b="1" i="1" dirty="0">
                <a:solidFill>
                  <a:srgbClr val="FF0000"/>
                </a:solidFill>
              </a:rPr>
              <a:t>Угадайте без подсказки,</a:t>
            </a:r>
            <a:br>
              <a:rPr lang="ru-RU" sz="3200" b="1" i="1" dirty="0">
                <a:solidFill>
                  <a:srgbClr val="FF0000"/>
                </a:solidFill>
              </a:rPr>
            </a:br>
            <a:r>
              <a:rPr lang="ru-RU" sz="3200" b="1" i="1" dirty="0">
                <a:solidFill>
                  <a:srgbClr val="FF0000"/>
                </a:solidFill>
              </a:rPr>
              <a:t>Кто герои этой сказки?</a:t>
            </a:r>
          </a:p>
        </p:txBody>
      </p:sp>
      <p:pic>
        <p:nvPicPr>
          <p:cNvPr id="19458" name="Picture 2" descr="E:\картины художников\177cf6bda4f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14686"/>
            <a:ext cx="9143999" cy="3643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108</Words>
  <Application>Microsoft Office PowerPoint</Application>
  <PresentationFormat>Экран (4:3)</PresentationFormat>
  <Paragraphs>19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Дидактическая игра «Путешествие в мир сказок»</vt:lpstr>
      <vt:lpstr>Цель: Продолжать развивать интерес детей к художественной литературе. Пополнять литературный багаж сказками, загадками. Различать сказки по двум видам: волшебные и сказки о животных.</vt:lpstr>
      <vt:lpstr>Стрела молодца угодила в болото, Ну где же невеста? Жениться охота! А вот и невеста, глаза на макушке. Невесту зовут …</vt:lpstr>
      <vt:lpstr>Презентация PowerPoint</vt:lpstr>
      <vt:lpstr>Носик круглый, пятачком, Им в земле удобно рыться, Хвостик маленький крючком, Вместо туфелек — копытца. Трое их — и до чего же Братья дружные похожи. Отгадайте без подсказки, Кто герои этой сказки?</vt:lpstr>
      <vt:lpstr>Презентация PowerPoint</vt:lpstr>
      <vt:lpstr>Ждали маму с молоком, А пустили волка в дом… Кем же были эти Маленькие дети?</vt:lpstr>
      <vt:lpstr>Презентация PowerPoint</vt:lpstr>
      <vt:lpstr>Возле леса, на опушке, Трое их живет в избушке. Там три стула и три кружки, Три кроватки, три подушки. Угадайте без подсказки, Кто герои этой сказки?</vt:lpstr>
      <vt:lpstr>Презентация PowerPoint</vt:lpstr>
      <vt:lpstr>Сказку быстро вспоминай: Персонаж в ней — мальчик Кай, Королева Снежная Сердце заморозила, Но девчурка нежная Мальчика не бросила. Шла она в мороз, метели, О еде забыв, постели. Шла она на помощь другу. Как зовут его подругу?</vt:lpstr>
      <vt:lpstr>Презентация PowerPoint</vt:lpstr>
      <vt:lpstr>Скорей бы приблизился вечер, И час долгожданный настал, Чтоб мне в золоченой карете Поехать на сказочный бал! Никто во дворце не узнает Откуда я, как я зовусь, Но только лишь полночь настанет, К себе на чердак я вернусь.</vt:lpstr>
      <vt:lpstr>Презентация PowerPoint</vt:lpstr>
      <vt:lpstr>Сказки о животных</vt:lpstr>
      <vt:lpstr>Сказки о  животных</vt:lpstr>
      <vt:lpstr>Спасибо за  внимание!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«Путешествие в мир сказок»</dc:title>
  <dc:creator>Вова</dc:creator>
  <cp:lastModifiedBy>Владелец</cp:lastModifiedBy>
  <cp:revision>20</cp:revision>
  <dcterms:created xsi:type="dcterms:W3CDTF">2013-04-05T07:26:28Z</dcterms:created>
  <dcterms:modified xsi:type="dcterms:W3CDTF">2013-04-05T15:33:38Z</dcterms:modified>
</cp:coreProperties>
</file>