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9CD-6F69-4FC4-8ED9-AAC6DB1CF7A9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C870-B95C-49EE-8042-816562070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41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9CD-6F69-4FC4-8ED9-AAC6DB1CF7A9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C870-B95C-49EE-8042-816562070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51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9CD-6F69-4FC4-8ED9-AAC6DB1CF7A9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C870-B95C-49EE-8042-816562070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05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9CD-6F69-4FC4-8ED9-AAC6DB1CF7A9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C870-B95C-49EE-8042-816562070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99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9CD-6F69-4FC4-8ED9-AAC6DB1CF7A9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C870-B95C-49EE-8042-816562070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17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9CD-6F69-4FC4-8ED9-AAC6DB1CF7A9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C870-B95C-49EE-8042-816562070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66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9CD-6F69-4FC4-8ED9-AAC6DB1CF7A9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C870-B95C-49EE-8042-816562070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77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9CD-6F69-4FC4-8ED9-AAC6DB1CF7A9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C870-B95C-49EE-8042-816562070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14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9CD-6F69-4FC4-8ED9-AAC6DB1CF7A9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C870-B95C-49EE-8042-816562070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95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9CD-6F69-4FC4-8ED9-AAC6DB1CF7A9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C870-B95C-49EE-8042-816562070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0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9CD-6F69-4FC4-8ED9-AAC6DB1CF7A9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C870-B95C-49EE-8042-816562070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108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A09CD-6F69-4FC4-8ED9-AAC6DB1CF7A9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1C870-B95C-49EE-8042-816562070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78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images.yandex.ru/#!/yandsearch?source=wiz&amp;uinfo=sw-1349-sh-673-fw-1124-fh-467-pd-1&amp;p=2&amp;text=&#1076;&#1080;&#1082;&#1080;&#1077; &#1078;&#1080;&#1074;&#1086;&#1090;&#1085;&#1099;&#1077; &#1082;&#1072;&#1088;&#1090;&#1080;&#1085;&#1082;&#1080;-&#1072;&#1085;&#1080;&#1084;&#1072;&#1096;&#1082;&#1080; &#1076;&#1083;&#1103; &#1076;&#1077;&#1090;&#1077;&#1081;&amp;noreask=1&amp;pos=84&amp;rpt=simage&amp;lr=2&amp;img_url=http%3A%2F%2Fimg59.imageshack.us%2Fimg59%2F5462%2Fmooselooking.gi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hyperlink" Target="http://images.yandex.ru/#!/yandsearch?source=wiz&amp;uinfo=sw-1349-sh-673-fw-1124-fh-467-pd-1&amp;p=3&amp;text=&#1076;&#1080;&#1082;&#1080;&#1077; &#1078;&#1080;&#1074;&#1086;&#1090;&#1085;&#1099;&#1077; &#1082;&#1072;&#1088;&#1090;&#1080;&#1085;&#1082;&#1080;-&#1072;&#1085;&#1080;&#1084;&#1072;&#1096;&#1082;&#1080; &#1076;&#1083;&#1103; &#1076;&#1077;&#1090;&#1077;&#1081;&amp;noreask=1&amp;pos=92&amp;rpt=simage&amp;lr=2&amp;img_url=http%3A%2F%2Fsmayli.ru%2Fdata%2Fsmiles%2Fjivotniea-3787.gif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2&amp;text=%D1%85%D0%B2%D0%BE%D1%81%D1%82%20%D0%B7%D0%B0%D0%B9%D1%86%D0%B0%20%D0%BA%D0%B0%D1%80%D1%82%D0%B8%D0%BD%D0%BA%D0%B8&amp;img_url=http://www.pravda-news.ru/uploads/images/topic/2012/09/19/0d8fa9ecb4_100crop.jpg&amp;pos=61&amp;uinfo=sw-1349-sh-673-fw-1124-fh-467-pd-1&amp;rpt=simage" TargetMode="External"/><Relationship Id="rId13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1.jpeg"/><Relationship Id="rId12" Type="http://schemas.openxmlformats.org/officeDocument/2006/relationships/hyperlink" Target="http://images.yandex.ru/yandsearch?p=1&amp;text=%D1%85%D0%B2%D0%BE%D1%81%D1%82%20%D0%BB%D0%B8%D1%81%D1%8B%20%D0%BA%D0%B0%D1%80%D1%82%D0%B8%D0%BD%D0%BA%D0%B8&amp;img_url=http://www.sibtaiga.ru/images/cat1/Hvost_iz_meha_lisyi(1).jpg&amp;pos=36&amp;uinfo=sw-1349-sh-673-fw-1124-fh-467-pd-1&amp;rpt=simage" TargetMode="External"/><Relationship Id="rId2" Type="http://schemas.openxmlformats.org/officeDocument/2006/relationships/hyperlink" Target="http://images.yandex.ru/yandsearch?source=wiz&amp;img_url=http://1000fly.ru/published/publicdata/FL57100SHOPSCRIPT/attachments/SC/products_pictures/IMG_1545_enl.jpg&amp;uinfo=sw-1349-sh-673-fw-1124-fh-467-pd-1&amp;p=1&amp;text=%D1%85%D0%B2%D0%BE%D1%81%D1%82%20%D0%B1%D0%B5%D0%BB%D0%BA%D0%B8%20%D0%BA%D0%B0%D1%80%D1%82%D0%B8%D0%BD%D0%BA%D0%B8&amp;noreask=1&amp;pos=43&amp;rpt=simage&amp;lr=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1%85%D0%B2%D0%BE%D1%81%D1%82%20%D0%B7%D0%B0%D0%B9%D1%86%D0%B0%20%D0%BA%D0%B0%D1%80%D1%82%D0%B8%D0%BD%D0%BA%D0%B8&amp;img_url=http://www.5zaklepok.ru/images/tom2/336.gif&amp;pos=27&amp;uinfo=sw-1349-sh-673-fw-1124-fh-467-pd-1&amp;rpt=simage" TargetMode="External"/><Relationship Id="rId11" Type="http://schemas.openxmlformats.org/officeDocument/2006/relationships/image" Target="../media/image23.jpeg"/><Relationship Id="rId5" Type="http://schemas.openxmlformats.org/officeDocument/2006/relationships/image" Target="../media/image20.jpeg"/><Relationship Id="rId10" Type="http://schemas.openxmlformats.org/officeDocument/2006/relationships/hyperlink" Target="http://images.yandex.ru/yandsearch?text=%D1%85%D0%B2%D0%BE%D1%81%D1%82%20%D0%BB%D0%B8%D1%81%D1%8B%20%D0%BA%D0%B0%D1%80%D1%82%D0%B8%D0%BD%D0%BA%D0%B8&amp;img_url=http://cdn.internethaber.com/gallery/287/9.jpg&amp;pos=27&amp;uinfo=sw-1349-sh-673-fw-1124-fh-467-pd-1&amp;rpt=simage" TargetMode="External"/><Relationship Id="rId4" Type="http://schemas.openxmlformats.org/officeDocument/2006/relationships/hyperlink" Target="http://images.yandex.ru/yandsearch?source=wiz&amp;img_url=http://s001.radikal.ru/i193/1006/40/86863889bf64.jpg&amp;uinfo=sw-1349-sh-673-fw-1124-fh-467-pd-1&amp;p=1&amp;text=%D1%85%D0%B2%D0%BE%D1%81%D1%82%20%D0%B1%D0%B5%D0%BB%D0%BA%D0%B8%20%D0%BA%D0%B0%D1%80%D1%82%D0%B8%D0%BD%D0%BA%D0%B8&amp;noreask=1&amp;pos=55&amp;rpt=simage&amp;lr=2" TargetMode="External"/><Relationship Id="rId9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hyperlink" Target="http://images.yandex.ru/yandsearch?source=wiz&amp;img_url=http://img-fotki.yandex.ru/get/3500/svetluneva.2e/0_eeff_af718759_XL&amp;uinfo=sw-1349-sh-673-fw-0-fh-467-pd-1&amp;text=%D1%85%D0%B2%D0%BE%D1%81%D1%82%20%D0%B2%D0%BE%D0%BB%D0%BA%D0%B0&amp;noreask=1&amp;pos=7&amp;lr=2&amp;rpt=simage" TargetMode="External"/><Relationship Id="rId7" Type="http://schemas.openxmlformats.org/officeDocument/2006/relationships/hyperlink" Target="http://images.yandex.ru/yandsearch?source=wiz&amp;img_url=http://dic.academic.ru/pictures/enc_colier/ph04756.jpg&amp;uinfo=sw-1349-sh-673-fw-0-fh-467-pd-1&amp;text=%D1%85%D0%B2%D0%BE%D1%81%D1%82%20%D0%B5%D0%B6%D0%B0&amp;noreask=1&amp;pos=12&amp;lr=2&amp;rpt=simage" TargetMode="External"/><Relationship Id="rId12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11" Type="http://schemas.openxmlformats.org/officeDocument/2006/relationships/hyperlink" Target="http://images.yandex.ru/yandsearch?source=wiz&amp;img_url=http://bestofwallpaper.free.fr/galleries/Animaux/Ours/ours015.jpg&amp;uinfo=sw-1349-sh-673-fw-0-fh-467-pd-1&amp;text=%D1%85%D0%B2%D0%BE%D1%81%D1%82%20%D0%BC%D0%B5%D0%B4%D0%B2%D0%B5%D0%B4%D1%8F&amp;noreask=1&amp;pos=18&amp;lr=2&amp;rpt=simage" TargetMode="External"/><Relationship Id="rId5" Type="http://schemas.openxmlformats.org/officeDocument/2006/relationships/hyperlink" Target="http://images.yandex.ru/yandsearch?source=wiz&amp;img_url=http://addfun.ru/uploads/posts/2010-07/1278442220-fotopodborka-sredy-137-foto_AddFun.ru_131.jpg&amp;uinfo=sw-1349-sh-673-fw-0-fh-467-pd-1&amp;p=8&amp;text=%D1%85%D0%B2%D0%BE%D1%81%D1%82%20%D0%B5%D0%B6%D0%B0&amp;noreask=1&amp;pos=269&amp;rpt=simage&amp;lr=2" TargetMode="External"/><Relationship Id="rId10" Type="http://schemas.openxmlformats.org/officeDocument/2006/relationships/image" Target="../media/image29.jpeg"/><Relationship Id="rId4" Type="http://schemas.openxmlformats.org/officeDocument/2006/relationships/image" Target="../media/image26.jpeg"/><Relationship Id="rId9" Type="http://schemas.openxmlformats.org/officeDocument/2006/relationships/hyperlink" Target="http://images.yandex.ru/yandsearch?source=wiz&amp;img_url=http://animalworld.com.ua/images/2011/May/Foto/Fun/Fun_an_35.jpg&amp;uinfo=sw-1349-sh-673-fw-1124-fh-467-pd-1&amp;p=11&amp;text=%D1%85%D0%B2%D0%BE%D1%81%D1%82%20%D0%BC%D0%B5%D0%B4%D0%B2%D0%B5%D0%B4%D1%8F&amp;noreask=1&amp;pos=343&amp;rpt=simage&amp;lr=2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images.yandex.ru/yandsearch?p=11&amp;text=%D0%B5%D0%B4%D0%B0%20%D0%94%D0%9B%D0%AF%20%D0%9B%D0%98%D0%A1%D0%AB%20%D0%9A%D0%90%D0%A0%D0%A2%D0%98%D0%9D%D0%9A%D0%98&amp;img_url=http://dp.ric.ua/uploads/posts/2011-07/1309511241_7c884b5e3ef9.jpg&amp;pos=359&amp;uinfo=sw-1349-sh-673-fw-1124-fh-467-pd-1&amp;rpt=simag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text=%D0%BB%D0%B8%D1%81%D0%B0&amp;img_url=http://os1.i.ua/3/1/8620906_b155d831.jpg&amp;pos=0&amp;uinfo=sw-1349-sh-673-fw-0-fh-467-pd-1&amp;rpt=simag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text=%D0%BC%D0%B5%D0%B4%D0%B2%D0%B5%D0%B4%D1%8C%20%D0%BA%D0%B0%D1%80%D1%82%D0%B8%D0%BD%D0%BA%D0%B8&amp;img_url=http://www.floranimal.ru/families/2200.jpg&amp;pos=14&amp;uinfo=sw-1349-sh-673-fw-1124-fh-467-pd-1&amp;rpt=simag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text=%D0%B2%D0%BE%D0%BB%D0%BA%D0%B8%20%D0%BA%D0%B0%D1%80%D1%82%D0%B8%D0%BD%D0%BA%D0%B8&amp;img_url=http://piterhunt.ru/pages/animals/anim/volk/v1.jpg&amp;pos=17&amp;uinfo=sw-1349-sh-673-fw-1124-fh-467-pd-1&amp;rpt=simag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text=%D0%B1%D0%B5%D0%BB%D0%BA%D0%B0%20%D0%BA%D0%B0%D1%80%D1%82%D0%B8%D0%BD%D0%BA%D0%B8&amp;img_url=http://upload.wikimedia.org/wikipedia/commons/thumb/d/dd/MattiParkkonen_Orava.jpg/275px-MattiParkkonen_Orava.jpg&amp;pos=5&amp;uinfo=sw-1349-sh-673-fw-1124-fh-467-pd-1&amp;rpt=simag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text=%D1%91%D0%B6%D0%B8%D0%BA%20%D0%BA%D0%B0%D1%80%D1%82%D0%B8%D0%BD%D0%BA%D0%B8%20&amp;img_url=http://img-fotki.yandex.ru/get/5906/cadi-1986.72a/0_893f6_8601fb4a_XS.jpg&amp;pos=8&amp;uinfo=sw-1349-sh-673-fw-1124-fh-467-pd-1&amp;rpt=simag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text=%D0%B7%D0%B0%D1%8F%D1%86%20%D0%BA%D0%B0%D1%80%D1%82%D0%B8%D0%BD%D0%BA%D0%B8&amp;img_url=http://kemclub.ru/best/3524737.jpg&amp;pos=0&amp;uinfo=sw-1349-sh-673-fw-1124-fh-467-pd-1&amp;rpt=simag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4%D0%B5%D1%82%D1%91%D0%BD%D1%8B%D1%88%20%D0%BC%D0%B5%D0%B4%D0%B2%D0%B5%D0%B4%D1%8F&amp;img_url=http://i11.vigoda.ru/img/good/src/016/380.png&amp;pos=18&amp;uinfo=sw-1349-sh-673-fw-1124-fh-467-pd-1&amp;rpt=simage" TargetMode="External"/><Relationship Id="rId13" Type="http://schemas.openxmlformats.org/officeDocument/2006/relationships/image" Target="../media/image12.jpeg"/><Relationship Id="rId3" Type="http://schemas.openxmlformats.org/officeDocument/2006/relationships/image" Target="../media/image10.jpeg"/><Relationship Id="rId7" Type="http://schemas.openxmlformats.org/officeDocument/2006/relationships/image" Target="../media/image5.jpeg"/><Relationship Id="rId12" Type="http://schemas.openxmlformats.org/officeDocument/2006/relationships/hyperlink" Target="http://images.yandex.ru/yandsearch?p=19&amp;text=%D0%B1%D0%B5%D0%BB%D0%BA%D0%B0%20%D0%B4%D0%B5%D1%82%D1%91%D0%BD%D1%8B%D1%88%D0%B8&amp;img_url=http://ww.babytoy.ru/products_pictures/Schleich14252.jpg&amp;pos=592&amp;uinfo=sw-1349-sh-673-fw-1124-fh-467-pd-1&amp;rpt=simage" TargetMode="External"/><Relationship Id="rId2" Type="http://schemas.openxmlformats.org/officeDocument/2006/relationships/hyperlink" Target="http://images.yandex.ru/yandsearch?text=%D0%B4%D0%B5%D1%82%D1%91%D0%BD%D1%8B%D1%88%20%D0%BB%D0%B8%D1%81%D0%B8%D1%86%D1%8B&amp;img_url=http://www.darissimo.ru/images/products/145x110/837/83779.jpg&amp;pos=1&amp;uinfo=sw-1349-sh-673-fw-0-fh-467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C%D0%B5%D0%B4%D0%B2%D0%B5%D0%B4%D1%8C%20%D0%BA%D0%B0%D1%80%D1%82%D0%B8%D0%BD%D0%BA%D0%B8&amp;img_url=http://www.floranimal.ru/families/2200.jpg&amp;pos=14&amp;uinfo=sw-1349-sh-673-fw-1124-fh-467-pd-1&amp;rpt=simage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://images.yandex.ru/yandsearch?text=%D0%B1%D0%B5%D0%BB%D0%BA%D0%B0%20%D0%B6%D0%B8%D0%B2%D0%BE%D1%82%D0%BD%D0%BE%D0%B5&amp;img_url=http://upload.wikimedia.org/wikipedia/commons/thumb/d/dd/MattiParkkonen_Orava.jpg/275px-MattiParkkonen_Orava.jpg&amp;pos=1&amp;uinfo=sw-1349-sh-673-fw-0-fh-467-pd-1&amp;rpt=simage" TargetMode="External"/><Relationship Id="rId4" Type="http://schemas.openxmlformats.org/officeDocument/2006/relationships/hyperlink" Target="http://images.yandex.ru/yandsearch?text=%D0%BB%D0%B8%D1%81%D0%B8%D1%86%D1%8B%20%D0%BA%D0%B0%D1%80%D1%82%D0%B8%D0%BD%D0%BA%D0%B8&amp;img_url=http://os1.i.ua/3/1/8620906_b155d831.jpg&amp;pos=16&amp;uinfo=sw-1349-sh-673-fw-1124-fh-467-pd-1&amp;rpt=simage" TargetMode="External"/><Relationship Id="rId9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img_url=http://zaikinmir.ru/foto-zaicy/zaicy-foto.008.jpg&amp;uinfo=sw-1349-sh-673-fw-0-fh-467-pd-1&amp;text=%D0%B7%D0%B0%D1%8F%D1%86%20%D0%B8%20%D0%B7%D0%B0%D0%B9%D1%87%D0%B0%D1%82%D0%B0%20%D0%BA%D0%B0%D1%80%D1%82%D0%B8%D0%BD%D0%BA%D0%B8&amp;noreask=1&amp;pos=26&amp;lr=2&amp;rpt=simage" TargetMode="External"/><Relationship Id="rId13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12" Type="http://schemas.openxmlformats.org/officeDocument/2006/relationships/hyperlink" Target="http://images.yandex.ru/yandsearch?source=wiz&amp;img_url=http://animalbox.ru/wp-content/uploads/2011/02/ezhata-300x225.jpg&amp;uinfo=sw-1349-sh-673-fw-0-fh-467-pd-1&amp;text=%D1%91%D0%B6%20%D0%B8%20%D0%B5%D0%B6%D0%B0%D1%82%D0%B0%20%D0%BA%D0%B0%D1%80%D1%82%D0%B8%D0%BD%D0%BA%D0%B8&amp;noreask=1&amp;pos=1&amp;lr=2&amp;rpt=simage" TargetMode="External"/><Relationship Id="rId2" Type="http://schemas.openxmlformats.org/officeDocument/2006/relationships/hyperlink" Target="http://images.yandex.ru/yandsearch?source=wiz&amp;img_url=http://s12.rimg.info/48edf2e9b04203411c5c2a48c07db7aa.gif&amp;uinfo=sw-1349-sh-673-fw-1124-fh-467-pd-1&amp;p=1&amp;text=%D0%B2%D0%BE%D0%BB%D0%BA%20%D0%B8%20%D0%B2%D0%BE%D0%BB%D1%87%D0%B0%D1%82%D0%B0%20%D0%BA%D0%B0%D1%80%D1%82%D0%B8%D0%BD%D0%BA%D0%B8&amp;noreask=1&amp;pos=42&amp;rpt=simage&amp;lr=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source=wiz&amp;img_url=http://i046.radikal.ru/1107/e2/85029a144d6a.jpg&amp;uinfo=sw-1349-sh-673-fw-0-fh-467-pd-1&amp;text=%D0%B7%D0%B0%D1%8F%D1%86%20%D0%B8%20%D0%B7%D0%B0%D0%B9%D1%87%D0%B0%D1%82%D0%B0%20%D0%BA%D0%B0%D1%80%D1%82%D0%B8%D0%BD%D0%BA%D0%B8&amp;noreask=1&amp;pos=1&amp;lr=2&amp;rpt=simage" TargetMode="External"/><Relationship Id="rId11" Type="http://schemas.openxmlformats.org/officeDocument/2006/relationships/image" Target="../media/image17.jpeg"/><Relationship Id="rId5" Type="http://schemas.openxmlformats.org/officeDocument/2006/relationships/image" Target="../media/image14.jpeg"/><Relationship Id="rId10" Type="http://schemas.openxmlformats.org/officeDocument/2006/relationships/hyperlink" Target="http://images.yandex.ru/yandsearch?source=wiz&amp;img_url=http://anub.ru/uploads/11.2009/125760850673_1246113193_rryorirsrsr_8.jpg&amp;uinfo=sw-1349-sh-673-fw-0-fh-467-pd-1&amp;text=%D1%91%D0%B6%20%D0%B8%20%D0%B5%D0%B6%D0%B0%D1%82%D0%B0%20%D0%BA%D0%B0%D1%80%D1%82%D0%B8%D0%BD%D0%BA%D0%B8&amp;noreask=1&amp;pos=7&amp;lr=2&amp;rpt=simage" TargetMode="External"/><Relationship Id="rId4" Type="http://schemas.openxmlformats.org/officeDocument/2006/relationships/hyperlink" Target="http://images.yandex.ru/yandsearch?source=wiz&amp;img_url=http://www.proza.ru/pics/2010/05/21/360.jpg&amp;uinfo=sw-1349-sh-673-fw-1124-fh-467-pd-1&amp;p=3&amp;text=%D0%B2%D0%BE%D0%BB%D0%BA%20%D0%B8%20%D0%B2%D0%BE%D0%BB%D1%87%D0%B0%D1%82%D0%B0%20%D0%BA%D0%B0%D1%80%D1%82%D0%B8%D0%BD%D0%BA%D0%B8&amp;noreask=1&amp;pos=100&amp;rpt=simage&amp;lr=2" TargetMode="External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1242928"/>
            <a:ext cx="59826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</a:rPr>
              <a:t>ДИКИЕ ЖИВОТНЫЕ</a:t>
            </a:r>
            <a:endParaRPr lang="ru-RU" sz="5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3928" y="4293096"/>
            <a:ext cx="490211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Кротова Тамара Николаевна</a:t>
            </a:r>
          </a:p>
          <a:p>
            <a:r>
              <a:rPr lang="ru-RU" sz="2800" b="1" i="1" dirty="0"/>
              <a:t>в</a:t>
            </a:r>
            <a:r>
              <a:rPr lang="ru-RU" sz="2800" b="1" i="1" dirty="0" smtClean="0"/>
              <a:t>оспитатель коррекционной</a:t>
            </a:r>
          </a:p>
          <a:p>
            <a:r>
              <a:rPr lang="ru-RU" sz="2800" b="1" i="1" dirty="0"/>
              <a:t>г</a:t>
            </a:r>
            <a:r>
              <a:rPr lang="ru-RU" sz="2800" b="1" i="1" dirty="0" smtClean="0"/>
              <a:t>руппы ГБДОУ№58</a:t>
            </a:r>
          </a:p>
          <a:p>
            <a:r>
              <a:rPr lang="ru-RU" sz="2800" b="1" i="1" dirty="0" smtClean="0"/>
              <a:t>Приморского района</a:t>
            </a:r>
          </a:p>
          <a:p>
            <a:r>
              <a:rPr lang="ru-RU" sz="2800" b="1" i="1" dirty="0" smtClean="0"/>
              <a:t>г Санкт - Петербурга</a:t>
            </a:r>
            <a:endParaRPr lang="ru-RU" sz="2800" b="1" i="1" dirty="0"/>
          </a:p>
        </p:txBody>
      </p:sp>
      <p:pic>
        <p:nvPicPr>
          <p:cNvPr id="1027" name="Picture 3" descr="http://www.chasingame.com/forum/download/file.php?avatar=7145_1333311593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341983"/>
            <a:ext cx="142875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www.lcps.org/cms/lib4/VA01000195/Centricity/Domain/5686/tiger_dance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5" y="3068960"/>
            <a:ext cx="28575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медведь едет на велосипеде, анимашка, анимация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04775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69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6016" y="548679"/>
            <a:ext cx="29835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/>
              <a:t>Чей хвост?</a:t>
            </a:r>
            <a:endParaRPr lang="ru-RU" sz="4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484645" y="581533"/>
            <a:ext cx="1517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ИГРА</a:t>
            </a:r>
            <a:endParaRPr lang="ru-RU" sz="4800" b="1" dirty="0"/>
          </a:p>
        </p:txBody>
      </p:sp>
      <p:pic>
        <p:nvPicPr>
          <p:cNvPr id="9218" name="Picture 2" descr="http://im4-tub-ru.yandex.net/i?id=442293028-5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14" y="1772816"/>
            <a:ext cx="952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>
            <a:stCxn id="9218" idx="3"/>
          </p:cNvCxnSpPr>
          <p:nvPr/>
        </p:nvCxnSpPr>
        <p:spPr>
          <a:xfrm>
            <a:off x="1597314" y="2487191"/>
            <a:ext cx="441484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0" name="Picture 4" descr="http://im3-tub-ru.yandex.net/i?id=87752211-3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616" y="1772816"/>
            <a:ext cx="2000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://im3-tub-ru.yandex.net/i?id=225715096-64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48" y="3270839"/>
            <a:ext cx="2095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 стрелкой 6"/>
          <p:cNvCxnSpPr>
            <a:stCxn id="9222" idx="3"/>
          </p:cNvCxnSpPr>
          <p:nvPr/>
        </p:nvCxnSpPr>
        <p:spPr>
          <a:xfrm>
            <a:off x="2199748" y="3985214"/>
            <a:ext cx="38124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4" name="Picture 8" descr="http://im2-tub-ru.yandex.net/i?id=494521911-59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616" y="3270839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 стрелкой 8"/>
          <p:cNvCxnSpPr/>
          <p:nvPr/>
        </p:nvCxnSpPr>
        <p:spPr>
          <a:xfrm>
            <a:off x="1928285" y="5799559"/>
            <a:ext cx="42783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8" name="Picture 12" descr="http://im2-tub-ru.yandex.net/i?id=303620164-40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016" y="5201522"/>
            <a:ext cx="18478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0" name="Picture 14" descr="http://im5-tub-ru.yandex.net/i?id=300982951-44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23" y="5085184"/>
            <a:ext cx="19621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04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8-tub-ru.yandex.net/i?id=173046575-41-72&amp;n=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9429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 стрелкой 2"/>
          <p:cNvCxnSpPr>
            <a:stCxn id="2050" idx="3"/>
          </p:cNvCxnSpPr>
          <p:nvPr/>
        </p:nvCxnSpPr>
        <p:spPr>
          <a:xfrm>
            <a:off x="1410519" y="1047031"/>
            <a:ext cx="481766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http://im7-tub-ru.yandex.net/i?id=255533605-5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6672"/>
            <a:ext cx="22669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4-tub-ru.yandex.net/i?id=523357458-34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21" y="2492896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>
            <a:stCxn id="2054" idx="3"/>
          </p:cNvCxnSpPr>
          <p:nvPr/>
        </p:nvCxnSpPr>
        <p:spPr>
          <a:xfrm>
            <a:off x="2399121" y="3207271"/>
            <a:ext cx="39996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6" name="Picture 8" descr="http://im0-tub-ru.yandex.net/i?id=106389158-09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839" y="2492896"/>
            <a:ext cx="19335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im0-tub-ru.yandex.net/i?id=280478231-63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34" y="4581128"/>
            <a:ext cx="2543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 стрелкой 6"/>
          <p:cNvCxnSpPr>
            <a:stCxn id="2058" idx="3"/>
          </p:cNvCxnSpPr>
          <p:nvPr/>
        </p:nvCxnSpPr>
        <p:spPr>
          <a:xfrm>
            <a:off x="2644509" y="5295503"/>
            <a:ext cx="38073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0" name="Picture 12" descr="http://im8-tub-ru.yandex.net/i?id=329763-61-72&amp;n=21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175" y="4725144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76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476672"/>
            <a:ext cx="56797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ЛЕПКА ЛИСЫ ИЗ ПРИРОДНОГО</a:t>
            </a:r>
          </a:p>
          <a:p>
            <a:r>
              <a:rPr lang="ru-RU" sz="3200" b="1" dirty="0" smtClean="0"/>
              <a:t>МАТЕРИАЛА</a:t>
            </a:r>
            <a:endParaRPr lang="ru-RU" sz="3200" b="1" dirty="0"/>
          </a:p>
        </p:txBody>
      </p:sp>
      <p:pic>
        <p:nvPicPr>
          <p:cNvPr id="10242" name="Picture 2" descr="http://im6-tub-ru.yandex.net/i?id=492749749-3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524370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52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2-tub-ru.yandex.net/i?id=321351782-0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4392488" cy="3312368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45724" y="152987"/>
            <a:ext cx="22846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ЛИСИЦА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3279" y="2404015"/>
            <a:ext cx="427072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Хвост пушистый,</a:t>
            </a:r>
          </a:p>
          <a:p>
            <a:r>
              <a:rPr lang="ru-RU" sz="3200" b="1" i="1" dirty="0" smtClean="0"/>
              <a:t>Мех золотистый.</a:t>
            </a:r>
          </a:p>
          <a:p>
            <a:r>
              <a:rPr lang="ru-RU" sz="3200" b="1" i="1" dirty="0" smtClean="0"/>
              <a:t>В лесу живёт,</a:t>
            </a:r>
          </a:p>
          <a:p>
            <a:r>
              <a:rPr lang="ru-RU" sz="3200" b="1" i="1" dirty="0" smtClean="0"/>
              <a:t>В деревне кур крадёт.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429042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620688"/>
            <a:ext cx="28284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МЕДВЕДЬ</a:t>
            </a:r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im7-tub-ru.yandex.net/i?id=350725767-1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57117"/>
            <a:ext cx="3240360" cy="279690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66163" y="2015061"/>
            <a:ext cx="412484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Он в берлоге спит</a:t>
            </a:r>
          </a:p>
          <a:p>
            <a:r>
              <a:rPr lang="ru-RU" sz="3200" b="1" i="1" dirty="0" smtClean="0"/>
              <a:t>                      зимой</a:t>
            </a:r>
          </a:p>
          <a:p>
            <a:r>
              <a:rPr lang="ru-RU" sz="3200" b="1" i="1" dirty="0" smtClean="0"/>
              <a:t>Под большущею</a:t>
            </a:r>
          </a:p>
          <a:p>
            <a:r>
              <a:rPr lang="ru-RU" sz="3200" b="1" i="1" dirty="0" smtClean="0"/>
              <a:t>                     сосной,</a:t>
            </a:r>
          </a:p>
          <a:p>
            <a:r>
              <a:rPr lang="ru-RU" sz="3200" b="1" i="1" dirty="0" smtClean="0"/>
              <a:t>А когда придёт</a:t>
            </a:r>
          </a:p>
          <a:p>
            <a:r>
              <a:rPr lang="ru-RU" sz="3200" b="1" i="1" dirty="0" smtClean="0"/>
              <a:t>                        весна,</a:t>
            </a:r>
          </a:p>
          <a:p>
            <a:r>
              <a:rPr lang="ru-RU" sz="3200" b="1" i="1" dirty="0" smtClean="0"/>
              <a:t>Просыпается от сна.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314281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3921" y="382687"/>
            <a:ext cx="18479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ВОЛК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http://im3-tub-ru.yandex.net/i?id=328858556-6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47" y="2708920"/>
            <a:ext cx="3456384" cy="236485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83968" y="2708920"/>
            <a:ext cx="44362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Кто зимой холодной</a:t>
            </a:r>
          </a:p>
          <a:p>
            <a:r>
              <a:rPr lang="ru-RU" sz="3600" b="1" i="1" dirty="0" smtClean="0"/>
              <a:t>Бродит в лесу </a:t>
            </a:r>
          </a:p>
          <a:p>
            <a:r>
              <a:rPr lang="ru-RU" sz="3600" b="1" i="1" dirty="0" smtClean="0"/>
              <a:t>Злой, голодный?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121595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421213"/>
            <a:ext cx="1926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БЕЛКА</a:t>
            </a:r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http://im7-tub-ru.yandex.net/i?id=341580034-0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53" y="2173319"/>
            <a:ext cx="3168352" cy="295232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95936" y="1844824"/>
            <a:ext cx="484459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Зверька узнаем мы  с</a:t>
            </a:r>
          </a:p>
          <a:p>
            <a:r>
              <a:rPr lang="ru-RU" sz="3600" b="1" i="1" dirty="0" smtClean="0"/>
              <a:t>                             тобой</a:t>
            </a:r>
          </a:p>
          <a:p>
            <a:r>
              <a:rPr lang="ru-RU" sz="3600" b="1" i="1" dirty="0" smtClean="0"/>
              <a:t>По двум таким</a:t>
            </a:r>
          </a:p>
          <a:p>
            <a:r>
              <a:rPr lang="ru-RU" sz="3600" b="1" i="1" dirty="0" smtClean="0"/>
              <a:t>                     приметам:</a:t>
            </a:r>
          </a:p>
          <a:p>
            <a:r>
              <a:rPr lang="ru-RU" sz="3600" b="1" i="1" dirty="0" smtClean="0"/>
              <a:t>Он в шубке</a:t>
            </a:r>
          </a:p>
          <a:p>
            <a:r>
              <a:rPr lang="ru-RU" sz="3600" b="1" i="1" dirty="0" smtClean="0"/>
              <a:t>         серенькой зимой</a:t>
            </a:r>
          </a:p>
          <a:p>
            <a:r>
              <a:rPr lang="ru-RU" sz="3600" b="1" i="1" dirty="0" smtClean="0"/>
              <a:t>И в рыжей шубке-</a:t>
            </a:r>
          </a:p>
          <a:p>
            <a:r>
              <a:rPr lang="ru-RU" sz="3600" b="1" i="1" dirty="0" smtClean="0"/>
              <a:t>                              летом.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267269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6097" y="332655"/>
            <a:ext cx="17443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ЁЖИК</a:t>
            </a:r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6146" name="Picture 2" descr="http://im7-tub-ru.yandex.net/i?id=394596542-2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92896"/>
            <a:ext cx="3816424" cy="236485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65570" y="2132112"/>
            <a:ext cx="469231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Сердитый недотрога</a:t>
            </a:r>
          </a:p>
          <a:p>
            <a:r>
              <a:rPr lang="ru-RU" sz="3600" b="1" i="1" dirty="0" smtClean="0"/>
              <a:t>Живёт в глуши</a:t>
            </a:r>
          </a:p>
          <a:p>
            <a:r>
              <a:rPr lang="ru-RU" sz="3600" b="1" i="1" dirty="0" smtClean="0"/>
              <a:t>                          лесной.</a:t>
            </a:r>
          </a:p>
          <a:p>
            <a:r>
              <a:rPr lang="ru-RU" sz="3600" b="1" i="1" dirty="0" smtClean="0"/>
              <a:t>Иголок очень много,</a:t>
            </a:r>
          </a:p>
          <a:p>
            <a:r>
              <a:rPr lang="ru-RU" sz="3600" b="1" i="1" dirty="0" smtClean="0"/>
              <a:t>А нитки – ни одной.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186423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260648"/>
            <a:ext cx="17851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ЗАЯЦ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7170" name="Picture 2" descr="http://im4-tub-ru.yandex.net/i?id=161405676-3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8880"/>
            <a:ext cx="3168352" cy="265288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67944" y="2348880"/>
            <a:ext cx="464101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Что за зверь лесной</a:t>
            </a:r>
          </a:p>
          <a:p>
            <a:r>
              <a:rPr lang="ru-RU" sz="3600" b="1" i="1" dirty="0" smtClean="0"/>
              <a:t>Встал, как столбик,</a:t>
            </a:r>
          </a:p>
          <a:p>
            <a:r>
              <a:rPr lang="ru-RU" sz="3600" b="1" i="1" dirty="0" smtClean="0"/>
              <a:t>                 под сосной</a:t>
            </a:r>
          </a:p>
          <a:p>
            <a:r>
              <a:rPr lang="ru-RU" sz="3600" b="1" i="1" dirty="0" smtClean="0"/>
              <a:t>И стоит среди </a:t>
            </a:r>
          </a:p>
          <a:p>
            <a:r>
              <a:rPr lang="ru-RU" sz="3600" b="1" i="1" dirty="0" smtClean="0"/>
              <a:t>                          травы –</a:t>
            </a:r>
          </a:p>
          <a:p>
            <a:r>
              <a:rPr lang="ru-RU" sz="3600" b="1" i="1" dirty="0" smtClean="0"/>
              <a:t>Уши больше головы?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214823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412829"/>
            <a:ext cx="3660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ИГРА «КТО У КОГО»</a:t>
            </a:r>
            <a:endParaRPr lang="ru-RU" sz="3200" b="1" dirty="0"/>
          </a:p>
        </p:txBody>
      </p:sp>
      <p:pic>
        <p:nvPicPr>
          <p:cNvPr id="8194" name="Picture 2" descr="http://im7-tub-ru.yandex.net/i?id=404620874-2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746" y="134076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im2-tub-ru.yandex.net/i?id=321351782-0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22669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 стрелкой 3"/>
          <p:cNvCxnSpPr>
            <a:stCxn id="8196" idx="3"/>
          </p:cNvCxnSpPr>
          <p:nvPr/>
        </p:nvCxnSpPr>
        <p:spPr>
          <a:xfrm>
            <a:off x="2518470" y="2055143"/>
            <a:ext cx="29896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8" name="Picture 6" descr="http://im7-tub-ru.yandex.net/i?id=350725767-10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57" y="3068960"/>
            <a:ext cx="2208213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://im0-tub-ru.yandex.net/i?id=642093259-61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769518"/>
            <a:ext cx="16668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 стрелкой 7"/>
          <p:cNvCxnSpPr>
            <a:stCxn id="8198" idx="3"/>
          </p:cNvCxnSpPr>
          <p:nvPr/>
        </p:nvCxnSpPr>
        <p:spPr>
          <a:xfrm>
            <a:off x="2518470" y="3783335"/>
            <a:ext cx="33496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02" name="Picture 10" descr="http://im7-tub-ru.yandex.net/i?id=341580034-06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72" y="4886354"/>
            <a:ext cx="210150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 descr="http://im5-tub-ru.yandex.net/i?id=476207931-60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869160"/>
            <a:ext cx="19812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 стрелкой 9"/>
          <p:cNvCxnSpPr>
            <a:stCxn id="8202" idx="3"/>
          </p:cNvCxnSpPr>
          <p:nvPr/>
        </p:nvCxnSpPr>
        <p:spPr>
          <a:xfrm>
            <a:off x="2477975" y="5714446"/>
            <a:ext cx="31741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94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75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2-tub-ru.yandex.net/i?id=425539404-3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05" y="551578"/>
            <a:ext cx="2035831" cy="165618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 стрелкой 2"/>
          <p:cNvCxnSpPr>
            <a:stCxn id="1026" idx="3"/>
          </p:cNvCxnSpPr>
          <p:nvPr/>
        </p:nvCxnSpPr>
        <p:spPr>
          <a:xfrm>
            <a:off x="2190736" y="1379670"/>
            <a:ext cx="42304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im6-tub-ru.yandex.net/i?id=130637598-7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742950"/>
            <a:ext cx="9429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8-tub-ru.yandex.net/i?id=163948359-39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99" y="2693787"/>
            <a:ext cx="2133600" cy="187220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 стрелкой 7"/>
          <p:cNvCxnSpPr>
            <a:stCxn id="1030" idx="3"/>
          </p:cNvCxnSpPr>
          <p:nvPr/>
        </p:nvCxnSpPr>
        <p:spPr>
          <a:xfrm>
            <a:off x="2326799" y="3629891"/>
            <a:ext cx="41174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http://im7-tub-ru.yandex.net/i?id=163929455-62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080" y="2915516"/>
            <a:ext cx="20193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5-tub-ru.yandex.net/i?id=176008305-48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34" y="5013176"/>
            <a:ext cx="2083465" cy="158417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 стрелкой 9"/>
          <p:cNvCxnSpPr>
            <a:stCxn id="1036" idx="3"/>
          </p:cNvCxnSpPr>
          <p:nvPr/>
        </p:nvCxnSpPr>
        <p:spPr>
          <a:xfrm>
            <a:off x="2326799" y="5805264"/>
            <a:ext cx="426142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8" name="Picture 14" descr="http://im6-tub-ru.yandex.net/i?id=93180154-56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876" y="5090889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17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149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elena</cp:lastModifiedBy>
  <cp:revision>17</cp:revision>
  <dcterms:created xsi:type="dcterms:W3CDTF">2013-03-29T20:23:17Z</dcterms:created>
  <dcterms:modified xsi:type="dcterms:W3CDTF">2013-04-01T13:01:14Z</dcterms:modified>
</cp:coreProperties>
</file>