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56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ee017dae5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5877272"/>
            <a:ext cx="1365622" cy="829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108F-7FCB-42CA-854B-E5C0A76E546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E84F-A37D-4666-B1E3-600F40491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6840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Устная разминка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http://im7-tub-ru.yandex.net/i?id=540761586-36-72&amp;n=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780928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ages-7.moifoto.ru/big/1/244/4066342wpj.jpg?132153198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492896"/>
            <a:ext cx="3888432" cy="39964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Для украшения коробки для подарка </a:t>
            </a:r>
            <a:r>
              <a:rPr lang="ru-RU" sz="3200" i="1" dirty="0" err="1" smtClean="0"/>
              <a:t>Громозеке</a:t>
            </a:r>
            <a:r>
              <a:rPr lang="ru-RU" sz="3200" i="1" dirty="0" smtClean="0"/>
              <a:t> потребуется 8 метров ленты. В мотке у него 12 метров, но 1/3 ленты испорчена. Хватит ли оставшейся части ленты для украшения?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92696"/>
            <a:ext cx="338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Решим задачу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844824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№ 7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http://radost.su/shop/image/cache/data/lentochki/9018/9018-grosgrain-ribbon-polosatye-serdechki-belaya-500x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996952"/>
            <a:ext cx="3312368" cy="3312368"/>
          </a:xfrm>
          <a:prstGeom prst="rect">
            <a:avLst/>
          </a:prstGeom>
          <a:noFill/>
        </p:spPr>
      </p:pic>
      <p:pic>
        <p:nvPicPr>
          <p:cNvPr id="6" name="Picture 8" descr="http://i035.radikal.ru/1102/4d/ea4b186a2037.jpg"/>
          <p:cNvPicPr>
            <a:picLocks noChangeAspect="1" noChangeArrowheads="1"/>
          </p:cNvPicPr>
          <p:nvPr/>
        </p:nvPicPr>
        <p:blipFill>
          <a:blip r:embed="rId3" cstate="print"/>
          <a:srcRect l="17295" t="27671" r="13527"/>
          <a:stretch>
            <a:fillRect/>
          </a:stretch>
        </p:blipFill>
        <p:spPr bwMode="auto">
          <a:xfrm>
            <a:off x="539552" y="1628800"/>
            <a:ext cx="254825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i042.radikal.ru/1110/60/2b4757ed0f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870944"/>
            <a:ext cx="4477085" cy="298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Подводим итоги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412776"/>
            <a:ext cx="471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Как найти долю числа?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55776" y="1988840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6056" y="1916832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9249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Умножить</a:t>
            </a:r>
            <a:r>
              <a:rPr lang="ru-RU" sz="2400" b="1" dirty="0" smtClean="0"/>
              <a:t> число на </a:t>
            </a:r>
            <a:r>
              <a:rPr lang="en-US" sz="2400" b="1" dirty="0" smtClean="0"/>
              <a:t>n </a:t>
            </a:r>
            <a:r>
              <a:rPr lang="ru-RU" sz="2400" b="1" dirty="0" smtClean="0"/>
              <a:t>равных частей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92494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Разделить</a:t>
            </a:r>
            <a:r>
              <a:rPr lang="ru-RU" sz="2400" b="1" dirty="0" smtClean="0"/>
              <a:t> это число  на </a:t>
            </a:r>
            <a:r>
              <a:rPr lang="en-US" sz="2400" b="1" dirty="0" smtClean="0"/>
              <a:t>n </a:t>
            </a:r>
            <a:r>
              <a:rPr lang="ru-RU" sz="2400" b="1" dirty="0" smtClean="0"/>
              <a:t>равных частей </a:t>
            </a:r>
            <a:endParaRPr lang="ru-RU" sz="2400" b="1" dirty="0"/>
          </a:p>
        </p:txBody>
      </p:sp>
      <p:pic>
        <p:nvPicPr>
          <p:cNvPr id="20482" name="Picture 2" descr="http://www.ljplus.ru/img4/a/l/alisa_seleznev/_h_alisa_0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alisafilm.ru/assets/images/characters/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789040"/>
            <a:ext cx="1512168" cy="2406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10" grpId="1"/>
      <p:bldP spid="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08720"/>
            <a:ext cx="591822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images.zaazu.com/img/clap-animated-animation-clap-000340-lar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933056"/>
            <a:ext cx="2448272" cy="2469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WordArt 2"/>
          <p:cNvSpPr>
            <a:spLocks noChangeArrowheads="1" noChangeShapeType="1" noTextEdit="1"/>
          </p:cNvSpPr>
          <p:nvPr/>
        </p:nvSpPr>
        <p:spPr bwMode="auto">
          <a:xfrm>
            <a:off x="3563938" y="1196975"/>
            <a:ext cx="5016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145411" name="WordArt 3"/>
          <p:cNvSpPr>
            <a:spLocks noChangeArrowheads="1" noChangeShapeType="1" noTextEdit="1"/>
          </p:cNvSpPr>
          <p:nvPr/>
        </p:nvSpPr>
        <p:spPr bwMode="auto">
          <a:xfrm>
            <a:off x="3563938" y="3141663"/>
            <a:ext cx="417512" cy="12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4284663" y="765175"/>
            <a:ext cx="647700" cy="101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6011863" y="2708275"/>
            <a:ext cx="8651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37</a:t>
            </a:r>
          </a:p>
        </p:txBody>
      </p:sp>
      <p:sp>
        <p:nvSpPr>
          <p:cNvPr id="145414" name="WordArt 6"/>
          <p:cNvSpPr>
            <a:spLocks noChangeArrowheads="1" noChangeShapeType="1" noTextEdit="1"/>
          </p:cNvSpPr>
          <p:nvPr/>
        </p:nvSpPr>
        <p:spPr bwMode="auto">
          <a:xfrm>
            <a:off x="2195513" y="908050"/>
            <a:ext cx="1008062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34</a:t>
            </a:r>
          </a:p>
        </p:txBody>
      </p:sp>
      <p:sp>
        <p:nvSpPr>
          <p:cNvPr id="145415" name="WordArt 7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4889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45416" name="WordArt 8"/>
          <p:cNvSpPr>
            <a:spLocks noChangeArrowheads="1" noChangeShapeType="1" noTextEdit="1"/>
          </p:cNvSpPr>
          <p:nvPr/>
        </p:nvSpPr>
        <p:spPr bwMode="auto">
          <a:xfrm>
            <a:off x="4140200" y="4508500"/>
            <a:ext cx="869950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29</a:t>
            </a:r>
          </a:p>
        </p:txBody>
      </p:sp>
      <p:sp>
        <p:nvSpPr>
          <p:cNvPr id="145417" name="WordArt 9"/>
          <p:cNvSpPr>
            <a:spLocks noChangeArrowheads="1" noChangeShapeType="1" noTextEdit="1"/>
          </p:cNvSpPr>
          <p:nvPr/>
        </p:nvSpPr>
        <p:spPr bwMode="auto">
          <a:xfrm>
            <a:off x="5164138" y="4795838"/>
            <a:ext cx="500062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45418" name="WordArt 10"/>
          <p:cNvSpPr>
            <a:spLocks noChangeArrowheads="1" noChangeShapeType="1" noTextEdit="1"/>
          </p:cNvSpPr>
          <p:nvPr/>
        </p:nvSpPr>
        <p:spPr bwMode="auto">
          <a:xfrm>
            <a:off x="5164138" y="2995613"/>
            <a:ext cx="500062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45419" name="WordArt 11"/>
          <p:cNvSpPr>
            <a:spLocks noChangeArrowheads="1" noChangeShapeType="1" noTextEdit="1"/>
          </p:cNvSpPr>
          <p:nvPr/>
        </p:nvSpPr>
        <p:spPr bwMode="auto">
          <a:xfrm>
            <a:off x="5164138" y="1268413"/>
            <a:ext cx="500062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45420" name="WordArt 12"/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7270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145421" name="WordArt 13"/>
          <p:cNvSpPr>
            <a:spLocks noChangeArrowheads="1" noChangeShapeType="1" noTextEdit="1"/>
          </p:cNvSpPr>
          <p:nvPr/>
        </p:nvSpPr>
        <p:spPr bwMode="auto">
          <a:xfrm>
            <a:off x="6011863" y="4508500"/>
            <a:ext cx="865187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145422" name="WordArt 14"/>
          <p:cNvSpPr>
            <a:spLocks noChangeArrowheads="1" noChangeShapeType="1" noTextEdit="1"/>
          </p:cNvSpPr>
          <p:nvPr/>
        </p:nvSpPr>
        <p:spPr bwMode="auto">
          <a:xfrm>
            <a:off x="2627313" y="4508500"/>
            <a:ext cx="865187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42</a:t>
            </a:r>
          </a:p>
        </p:txBody>
      </p:sp>
      <p:sp>
        <p:nvSpPr>
          <p:cNvPr id="145423" name="WordArt 15"/>
          <p:cNvSpPr>
            <a:spLocks noChangeArrowheads="1" noChangeShapeType="1" noTextEdit="1"/>
          </p:cNvSpPr>
          <p:nvPr/>
        </p:nvSpPr>
        <p:spPr bwMode="auto">
          <a:xfrm>
            <a:off x="5867400" y="908050"/>
            <a:ext cx="865188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42</a:t>
            </a:r>
          </a:p>
        </p:txBody>
      </p:sp>
      <p:graphicFrame>
        <p:nvGraphicFramePr>
          <p:cNvPr id="145424" name="Object 16"/>
          <p:cNvGraphicFramePr>
            <a:graphicFrameLocks noChangeAspect="1"/>
          </p:cNvGraphicFramePr>
          <p:nvPr/>
        </p:nvGraphicFramePr>
        <p:xfrm>
          <a:off x="2195513" y="620713"/>
          <a:ext cx="1138237" cy="1370012"/>
        </p:xfrm>
        <a:graphic>
          <a:graphicData uri="http://schemas.openxmlformats.org/presentationml/2006/ole">
            <p:oleObj spid="_x0000_s1026" name="Document" r:id="rId3" imgW="2684294" imgH="3229426" progId="">
              <p:embed/>
            </p:oleObj>
          </a:graphicData>
        </a:graphic>
      </p:graphicFrame>
      <p:graphicFrame>
        <p:nvGraphicFramePr>
          <p:cNvPr id="145425" name="Object 17"/>
          <p:cNvGraphicFramePr>
            <a:graphicFrameLocks noChangeAspect="1"/>
          </p:cNvGraphicFramePr>
          <p:nvPr/>
        </p:nvGraphicFramePr>
        <p:xfrm>
          <a:off x="5940425" y="4149725"/>
          <a:ext cx="1009650" cy="1585913"/>
        </p:xfrm>
        <a:graphic>
          <a:graphicData uri="http://schemas.openxmlformats.org/presentationml/2006/ole">
            <p:oleObj spid="_x0000_s1027" name="Document" r:id="rId4" imgW="578809" imgH="909333" progId="">
              <p:embed/>
            </p:oleObj>
          </a:graphicData>
        </a:graphic>
      </p:graphicFrame>
      <p:graphicFrame>
        <p:nvGraphicFramePr>
          <p:cNvPr id="145426" name="Object 18"/>
          <p:cNvGraphicFramePr>
            <a:graphicFrameLocks noChangeAspect="1"/>
          </p:cNvGraphicFramePr>
          <p:nvPr/>
        </p:nvGraphicFramePr>
        <p:xfrm>
          <a:off x="4140200" y="2420938"/>
          <a:ext cx="1009650" cy="1585912"/>
        </p:xfrm>
        <a:graphic>
          <a:graphicData uri="http://schemas.openxmlformats.org/presentationml/2006/ole">
            <p:oleObj spid="_x0000_s1028" name="Document" r:id="rId5" imgW="578809" imgH="909333" progId="">
              <p:embed/>
            </p:oleObj>
          </a:graphicData>
        </a:graphic>
      </p:graphicFrame>
      <p:graphicFrame>
        <p:nvGraphicFramePr>
          <p:cNvPr id="145427" name="Object 19"/>
          <p:cNvGraphicFramePr>
            <a:graphicFrameLocks noChangeAspect="1"/>
          </p:cNvGraphicFramePr>
          <p:nvPr/>
        </p:nvGraphicFramePr>
        <p:xfrm>
          <a:off x="2124075" y="4149725"/>
          <a:ext cx="1433513" cy="1439863"/>
        </p:xfrm>
        <a:graphic>
          <a:graphicData uri="http://schemas.openxmlformats.org/presentationml/2006/ole">
            <p:oleObj spid="_x0000_s1029" name="Document" r:id="rId6" imgW="3672304" imgH="3713303" progId="">
              <p:embed/>
            </p:oleObj>
          </a:graphicData>
        </a:graphic>
      </p:graphicFrame>
      <p:graphicFrame>
        <p:nvGraphicFramePr>
          <p:cNvPr id="145428" name="Object 20"/>
          <p:cNvGraphicFramePr>
            <a:graphicFrameLocks noChangeAspect="1"/>
          </p:cNvGraphicFramePr>
          <p:nvPr/>
        </p:nvGraphicFramePr>
        <p:xfrm>
          <a:off x="5795963" y="692150"/>
          <a:ext cx="1439862" cy="1439863"/>
        </p:xfrm>
        <a:graphic>
          <a:graphicData uri="http://schemas.openxmlformats.org/presentationml/2006/ole">
            <p:oleObj spid="_x0000_s1030" name="Document" r:id="rId7" imgW="3672304" imgH="3713303" progId="">
              <p:embed/>
            </p:oleObj>
          </a:graphicData>
        </a:graphic>
      </p:graphicFrame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3563938" y="4437063"/>
            <a:ext cx="750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145430" name="WordArt 22"/>
          <p:cNvSpPr>
            <a:spLocks noChangeArrowheads="1" noChangeShapeType="1" noTextEdit="1"/>
          </p:cNvSpPr>
          <p:nvPr/>
        </p:nvSpPr>
        <p:spPr bwMode="auto">
          <a:xfrm>
            <a:off x="2268538" y="2781300"/>
            <a:ext cx="417512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pic>
        <p:nvPicPr>
          <p:cNvPr id="1032" name="Picture 8" descr="http://i035.radikal.ru/1102/4d/ea4b186a2037.jpg"/>
          <p:cNvPicPr>
            <a:picLocks noChangeAspect="1" noChangeArrowheads="1"/>
          </p:cNvPicPr>
          <p:nvPr/>
        </p:nvPicPr>
        <p:blipFill>
          <a:blip r:embed="rId8" cstate="print"/>
          <a:srcRect l="17295" t="27671" r="13527"/>
          <a:stretch>
            <a:fillRect/>
          </a:stretch>
        </p:blipFill>
        <p:spPr bwMode="auto">
          <a:xfrm>
            <a:off x="7020272" y="4509120"/>
            <a:ext cx="179066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>
                                            <p:subSp spid="_x0000_s102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25">
                                            <p:subSp spid="_x0000_s1027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25">
                                            <p:subSp spid="_x0000_s1027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424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24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27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27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>
                                            <p:subSp spid="_x0000_s102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26">
                                            <p:subSp spid="_x0000_s1028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26">
                                            <p:subSp spid="_x0000_s1028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>
                                            <p:subSp spid="_x0000_s103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5428">
                                            <p:subSp spid="_x0000_s1030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428">
                                            <p:subSp spid="_x0000_s1030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45411" grpId="0" autoUpdateAnimBg="0"/>
      <p:bldP spid="145412" grpId="0" autoUpdateAnimBg="0"/>
      <p:bldP spid="145413" grpId="0" autoUpdateAnimBg="0"/>
      <p:bldP spid="145414" grpId="0" autoUpdateAnimBg="0"/>
      <p:bldP spid="145415" grpId="0" autoUpdateAnimBg="0"/>
      <p:bldP spid="145416" grpId="0" autoUpdateAnimBg="0"/>
      <p:bldP spid="145417" grpId="0" autoUpdateAnimBg="0"/>
      <p:bldP spid="145418" grpId="0" autoUpdateAnimBg="0"/>
      <p:bldP spid="145419" grpId="0" autoUpdateAnimBg="0"/>
      <p:bldP spid="145420" grpId="0" autoUpdateAnimBg="0"/>
      <p:bldP spid="145421" grpId="0" autoUpdateAnimBg="0"/>
      <p:bldP spid="145422" grpId="0" autoUpdateAnimBg="0"/>
      <p:bldP spid="145423" grpId="0" autoUpdateAnimBg="0"/>
      <p:bldP spid="145429" grpId="0" autoUpdateAnimBg="0"/>
      <p:bldP spid="1454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WordArt 2"/>
          <p:cNvSpPr>
            <a:spLocks noChangeArrowheads="1" noChangeShapeType="1" noTextEdit="1"/>
          </p:cNvSpPr>
          <p:nvPr/>
        </p:nvSpPr>
        <p:spPr bwMode="auto">
          <a:xfrm>
            <a:off x="3563938" y="1341438"/>
            <a:ext cx="36036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3651250" y="4940300"/>
            <a:ext cx="36036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-</a:t>
            </a:r>
          </a:p>
        </p:txBody>
      </p:sp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4572000" y="981075"/>
            <a:ext cx="5905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5868988" y="4797425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48486" name="WordArt 6"/>
          <p:cNvSpPr>
            <a:spLocks noChangeArrowheads="1" noChangeShapeType="1" noTextEdit="1"/>
          </p:cNvSpPr>
          <p:nvPr/>
        </p:nvSpPr>
        <p:spPr bwMode="auto">
          <a:xfrm>
            <a:off x="5795963" y="2997200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48487" name="WordArt 7"/>
          <p:cNvSpPr>
            <a:spLocks noChangeArrowheads="1" noChangeShapeType="1" noTextEdit="1"/>
          </p:cNvSpPr>
          <p:nvPr/>
        </p:nvSpPr>
        <p:spPr bwMode="auto">
          <a:xfrm>
            <a:off x="5795963" y="1412875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148488" name="WordArt 8"/>
          <p:cNvSpPr>
            <a:spLocks noChangeArrowheads="1" noChangeShapeType="1" noTextEdit="1"/>
          </p:cNvSpPr>
          <p:nvPr/>
        </p:nvSpPr>
        <p:spPr bwMode="auto">
          <a:xfrm>
            <a:off x="4643438" y="2636838"/>
            <a:ext cx="5032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48489" name="WordArt 9"/>
          <p:cNvSpPr>
            <a:spLocks noChangeArrowheads="1" noChangeShapeType="1" noTextEdit="1"/>
          </p:cNvSpPr>
          <p:nvPr/>
        </p:nvSpPr>
        <p:spPr bwMode="auto">
          <a:xfrm>
            <a:off x="1979613" y="4437063"/>
            <a:ext cx="5762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48490" name="WordArt 10"/>
          <p:cNvSpPr>
            <a:spLocks noChangeArrowheads="1" noChangeShapeType="1" noTextEdit="1"/>
          </p:cNvSpPr>
          <p:nvPr/>
        </p:nvSpPr>
        <p:spPr bwMode="auto">
          <a:xfrm>
            <a:off x="6443663" y="981075"/>
            <a:ext cx="466725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7092950" y="981075"/>
            <a:ext cx="560388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48492" name="WordArt 12"/>
          <p:cNvSpPr>
            <a:spLocks noChangeArrowheads="1" noChangeShapeType="1" noTextEdit="1"/>
          </p:cNvSpPr>
          <p:nvPr/>
        </p:nvSpPr>
        <p:spPr bwMode="auto">
          <a:xfrm>
            <a:off x="2700338" y="979488"/>
            <a:ext cx="5032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48493" name="WordArt 13"/>
          <p:cNvSpPr>
            <a:spLocks noChangeArrowheads="1" noChangeShapeType="1" noTextEdit="1"/>
          </p:cNvSpPr>
          <p:nvPr/>
        </p:nvSpPr>
        <p:spPr bwMode="auto">
          <a:xfrm>
            <a:off x="2052638" y="981075"/>
            <a:ext cx="5032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48494" name="WordArt 14"/>
          <p:cNvSpPr>
            <a:spLocks noChangeArrowheads="1" noChangeShapeType="1" noTextEdit="1"/>
          </p:cNvSpPr>
          <p:nvPr/>
        </p:nvSpPr>
        <p:spPr bwMode="auto">
          <a:xfrm>
            <a:off x="2700338" y="2636838"/>
            <a:ext cx="5905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48495" name="WordArt 15"/>
          <p:cNvSpPr>
            <a:spLocks noChangeArrowheads="1" noChangeShapeType="1" noTextEdit="1"/>
          </p:cNvSpPr>
          <p:nvPr/>
        </p:nvSpPr>
        <p:spPr bwMode="auto">
          <a:xfrm>
            <a:off x="6443663" y="2636838"/>
            <a:ext cx="5032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48496" name="WordArt 16"/>
          <p:cNvSpPr>
            <a:spLocks noChangeArrowheads="1" noChangeShapeType="1" noTextEdit="1"/>
          </p:cNvSpPr>
          <p:nvPr/>
        </p:nvSpPr>
        <p:spPr bwMode="auto">
          <a:xfrm>
            <a:off x="7164388" y="2636838"/>
            <a:ext cx="5032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48497" name="WordArt 17"/>
          <p:cNvSpPr>
            <a:spLocks noChangeArrowheads="1" noChangeShapeType="1" noTextEdit="1"/>
          </p:cNvSpPr>
          <p:nvPr/>
        </p:nvSpPr>
        <p:spPr bwMode="auto">
          <a:xfrm>
            <a:off x="2700338" y="4437063"/>
            <a:ext cx="5032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48498" name="WordArt 18"/>
          <p:cNvSpPr>
            <a:spLocks noChangeArrowheads="1" noChangeShapeType="1" noTextEdit="1"/>
          </p:cNvSpPr>
          <p:nvPr/>
        </p:nvSpPr>
        <p:spPr bwMode="auto">
          <a:xfrm>
            <a:off x="4859338" y="4437063"/>
            <a:ext cx="5032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48499" name="WordArt 19"/>
          <p:cNvSpPr>
            <a:spLocks noChangeArrowheads="1" noChangeShapeType="1" noTextEdit="1"/>
          </p:cNvSpPr>
          <p:nvPr/>
        </p:nvSpPr>
        <p:spPr bwMode="auto">
          <a:xfrm>
            <a:off x="4284663" y="4437063"/>
            <a:ext cx="5032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48500" name="WordArt 20"/>
          <p:cNvSpPr>
            <a:spLocks noChangeArrowheads="1" noChangeShapeType="1" noTextEdit="1"/>
          </p:cNvSpPr>
          <p:nvPr/>
        </p:nvSpPr>
        <p:spPr bwMode="auto">
          <a:xfrm>
            <a:off x="6588125" y="4437063"/>
            <a:ext cx="3603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48501" name="WordArt 21"/>
          <p:cNvSpPr>
            <a:spLocks noChangeArrowheads="1" noChangeShapeType="1" noTextEdit="1"/>
          </p:cNvSpPr>
          <p:nvPr/>
        </p:nvSpPr>
        <p:spPr bwMode="auto">
          <a:xfrm>
            <a:off x="7092950" y="4437063"/>
            <a:ext cx="5032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graphicFrame>
        <p:nvGraphicFramePr>
          <p:cNvPr id="148502" name="Object 22"/>
          <p:cNvGraphicFramePr>
            <a:graphicFrameLocks noChangeAspect="1"/>
          </p:cNvGraphicFramePr>
          <p:nvPr/>
        </p:nvGraphicFramePr>
        <p:xfrm>
          <a:off x="6372225" y="2492375"/>
          <a:ext cx="1368425" cy="1281113"/>
        </p:xfrm>
        <a:graphic>
          <a:graphicData uri="http://schemas.openxmlformats.org/presentationml/2006/ole">
            <p:oleObj spid="_x0000_s2050" name="Document" r:id="rId3" imgW="1998942" imgH="1456372" progId="">
              <p:embed/>
            </p:oleObj>
          </a:graphicData>
        </a:graphic>
      </p:graphicFrame>
      <p:graphicFrame>
        <p:nvGraphicFramePr>
          <p:cNvPr id="148503" name="Object 23"/>
          <p:cNvGraphicFramePr>
            <a:graphicFrameLocks noChangeAspect="1"/>
          </p:cNvGraphicFramePr>
          <p:nvPr/>
        </p:nvGraphicFramePr>
        <p:xfrm>
          <a:off x="4211638" y="4292600"/>
          <a:ext cx="1187450" cy="1419225"/>
        </p:xfrm>
        <a:graphic>
          <a:graphicData uri="http://schemas.openxmlformats.org/presentationml/2006/ole">
            <p:oleObj spid="_x0000_s2051" name="Document" r:id="rId4" imgW="1290494" imgH="1542449" progId="">
              <p:embed/>
            </p:oleObj>
          </a:graphicData>
        </a:graphic>
      </p:graphicFrame>
      <p:graphicFrame>
        <p:nvGraphicFramePr>
          <p:cNvPr id="148504" name="Object 24"/>
          <p:cNvGraphicFramePr>
            <a:graphicFrameLocks noChangeAspect="1"/>
          </p:cNvGraphicFramePr>
          <p:nvPr/>
        </p:nvGraphicFramePr>
        <p:xfrm>
          <a:off x="2051050" y="765175"/>
          <a:ext cx="1187450" cy="1419225"/>
        </p:xfrm>
        <a:graphic>
          <a:graphicData uri="http://schemas.openxmlformats.org/presentationml/2006/ole">
            <p:oleObj spid="_x0000_s2052" name="Document" r:id="rId5" imgW="1290494" imgH="1542449" progId="">
              <p:embed/>
            </p:oleObj>
          </a:graphicData>
        </a:graphic>
      </p:graphicFrame>
      <p:graphicFrame>
        <p:nvGraphicFramePr>
          <p:cNvPr id="148505" name="Object 25"/>
          <p:cNvGraphicFramePr>
            <a:graphicFrameLocks noChangeAspect="1"/>
          </p:cNvGraphicFramePr>
          <p:nvPr/>
        </p:nvGraphicFramePr>
        <p:xfrm>
          <a:off x="2268538" y="2492375"/>
          <a:ext cx="1225550" cy="1439863"/>
        </p:xfrm>
        <a:graphic>
          <a:graphicData uri="http://schemas.openxmlformats.org/presentationml/2006/ole">
            <p:oleObj spid="_x0000_s2053" name="Document" r:id="rId6" imgW="5100636" imgH="5966640" progId="">
              <p:embed/>
            </p:oleObj>
          </a:graphicData>
        </a:graphic>
      </p:graphicFrame>
      <p:graphicFrame>
        <p:nvGraphicFramePr>
          <p:cNvPr id="148506" name="Object 26"/>
          <p:cNvGraphicFramePr>
            <a:graphicFrameLocks noChangeAspect="1"/>
          </p:cNvGraphicFramePr>
          <p:nvPr/>
        </p:nvGraphicFramePr>
        <p:xfrm>
          <a:off x="4356100" y="836613"/>
          <a:ext cx="1225550" cy="1439862"/>
        </p:xfrm>
        <a:graphic>
          <a:graphicData uri="http://schemas.openxmlformats.org/presentationml/2006/ole">
            <p:oleObj spid="_x0000_s2054" name="Document" r:id="rId7" imgW="5100636" imgH="5966640" progId="">
              <p:embed/>
            </p:oleObj>
          </a:graphicData>
        </a:graphic>
      </p:graphicFrame>
      <p:sp>
        <p:nvSpPr>
          <p:cNvPr id="148507" name="Rectangle 27"/>
          <p:cNvSpPr>
            <a:spLocks noChangeArrowheads="1"/>
          </p:cNvSpPr>
          <p:nvPr/>
        </p:nvSpPr>
        <p:spPr bwMode="auto">
          <a:xfrm>
            <a:off x="3708400" y="2547938"/>
            <a:ext cx="4175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</a:t>
            </a:r>
            <a:endParaRPr lang="ru-RU" sz="66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" name="Picture 8" descr="http://i035.radikal.ru/1102/4d/ea4b186a2037.jpg"/>
          <p:cNvPicPr>
            <a:picLocks noChangeAspect="1" noChangeArrowheads="1"/>
          </p:cNvPicPr>
          <p:nvPr/>
        </p:nvPicPr>
        <p:blipFill>
          <a:blip r:embed="rId8" cstate="print"/>
          <a:srcRect l="17295" t="27671" r="13527"/>
          <a:stretch>
            <a:fillRect/>
          </a:stretch>
        </p:blipFill>
        <p:spPr bwMode="auto">
          <a:xfrm>
            <a:off x="179512" y="2780928"/>
            <a:ext cx="179066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48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48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  <p:bldP spid="148483" grpId="0" animBg="1"/>
      <p:bldP spid="148484" grpId="0" animBg="1"/>
      <p:bldP spid="148485" grpId="0" animBg="1"/>
      <p:bldP spid="148486" grpId="0" animBg="1"/>
      <p:bldP spid="148487" grpId="0" animBg="1"/>
      <p:bldP spid="148488" grpId="0" animBg="1"/>
      <p:bldP spid="148489" grpId="0" animBg="1"/>
      <p:bldP spid="148490" grpId="0" animBg="1"/>
      <p:bldP spid="148491" grpId="0" animBg="1"/>
      <p:bldP spid="148492" grpId="0" animBg="1"/>
      <p:bldP spid="148493" grpId="0" animBg="1"/>
      <p:bldP spid="148494" grpId="0" animBg="1"/>
      <p:bldP spid="148495" grpId="0" animBg="1"/>
      <p:bldP spid="148496" grpId="0" animBg="1"/>
      <p:bldP spid="148497" grpId="0" animBg="1"/>
      <p:bldP spid="148498" grpId="0" animBg="1"/>
      <p:bldP spid="148499" grpId="0" animBg="1"/>
      <p:bldP spid="148500" grpId="0" animBg="1"/>
      <p:bldP spid="1485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3112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с=54, то  с:6=9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324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 С=6, то 5*С=35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303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с=9, то 18:с=2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35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 с=12, то с+10=22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32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с=15, то 18-с=2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714752"/>
            <a:ext cx="419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А=15, С=3, то А*С=48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3923928" y="332656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23928" y="908720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23928" y="1556792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3928" y="2132856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3928" y="2708920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07904" y="6165304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07904" y="5589240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07904" y="4941168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07904" y="3789040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14744" y="4357694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43438" y="4286256"/>
            <a:ext cx="41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а=19,с=31, то  а+с=50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5517232"/>
            <a:ext cx="364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а=72,с=8, то а:с=9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714876" y="4929198"/>
            <a:ext cx="4105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а=65,с=26, то  а-с=39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6165304"/>
            <a:ext cx="402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а=54,с=28, то а-с=20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332656"/>
            <a:ext cx="285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+-++-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3995936" y="3789040"/>
            <a:ext cx="285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-+++-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1628800"/>
            <a:ext cx="25908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Если утверждение</a:t>
            </a:r>
          </a:p>
          <a:p>
            <a:pPr algn="ctr"/>
            <a:r>
              <a:rPr lang="ru-RU" sz="2400" dirty="0" smtClean="0"/>
              <a:t>верно  +</a:t>
            </a:r>
          </a:p>
          <a:p>
            <a:pPr algn="ctr"/>
            <a:r>
              <a:rPr lang="ru-RU" sz="2400" dirty="0" smtClean="0"/>
              <a:t>неверно  -</a:t>
            </a:r>
            <a:endParaRPr lang="ru-RU" sz="2400" dirty="0"/>
          </a:p>
        </p:txBody>
      </p:sp>
      <p:pic>
        <p:nvPicPr>
          <p:cNvPr id="17410" name="Picture 2" descr="http://mich-mych.narod.ru/teksti/Gromozeka_den.png?rand=77759383651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2906688" cy="193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-171400"/>
            <a:ext cx="403244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доли</a:t>
            </a:r>
            <a:endParaRPr lang="ru-RU" sz="1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0" name="Picture 6" descr="http://www.rusf.ru/kb/books/russkij/den_rozhdeniya_alisy-2b.jpg"/>
          <p:cNvPicPr>
            <a:picLocks noChangeAspect="1" noChangeArrowheads="1"/>
          </p:cNvPicPr>
          <p:nvPr/>
        </p:nvPicPr>
        <p:blipFill>
          <a:blip r:embed="rId2" cstate="print"/>
          <a:srcRect t="43880"/>
          <a:stretch>
            <a:fillRect/>
          </a:stretch>
        </p:blipFill>
        <p:spPr bwMode="auto">
          <a:xfrm>
            <a:off x="1835696" y="2132856"/>
            <a:ext cx="5040560" cy="426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://900igr.net/datai/matematika/Doli-obyknovennye-drobi/0006-007-Do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81128"/>
            <a:ext cx="265120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1268760"/>
          <a:ext cx="609600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2420888"/>
          <a:ext cx="6096000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7664" y="3645024"/>
          <a:ext cx="6095999" cy="57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11247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7544" y="1628800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1556792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028384" y="19888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028384" y="256490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28384" y="2492896"/>
            <a:ext cx="49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335699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95536" y="393305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544" y="39330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ages-7.moifoto.ru/big/1/244/4066342wpj.jpg?132153198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492896"/>
            <a:ext cx="3888432" cy="39964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Для украшения коробки для подарка </a:t>
            </a:r>
            <a:r>
              <a:rPr lang="ru-RU" sz="3200" i="1" dirty="0" err="1" smtClean="0"/>
              <a:t>Громозеке</a:t>
            </a:r>
            <a:r>
              <a:rPr lang="ru-RU" sz="3200" i="1" dirty="0" smtClean="0"/>
              <a:t> потребуется 8 метров ленты. В мотке у него 12 метров, но 1/3 ленты испорчена. Хватит ли оставшейся части ленты для украшения?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4424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Практическая работа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068960"/>
            <a:ext cx="7416824" cy="936104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img0.liveinternet.ru/images/attach/c/3/77/444/77444108_4080226_f4a33f1298a78f3810ec138df4ddcc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016224" cy="160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5490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Применяем новые знания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988840"/>
            <a:ext cx="274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Задание № 5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203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Веснин</dc:creator>
  <cp:lastModifiedBy>Веснин</cp:lastModifiedBy>
  <cp:revision>10</cp:revision>
  <dcterms:created xsi:type="dcterms:W3CDTF">2012-11-18T14:01:56Z</dcterms:created>
  <dcterms:modified xsi:type="dcterms:W3CDTF">2013-01-30T15:53:00Z</dcterms:modified>
</cp:coreProperties>
</file>