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56" r:id="rId6"/>
    <p:sldId id="260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70" r:id="rId15"/>
    <p:sldId id="268" r:id="rId16"/>
    <p:sldId id="26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34BDA-CDAD-4C9C-BF79-6988BD8539E7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61ED-7D04-4747-B06F-1DEEAC0B8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61ED-7D04-4747-B06F-1DEEAC0B86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%20&#1082;&#1083;&#1072;&#1089;&#1089;\&#1091;&#1095;&#1077;&#1073;&#1072;\&#1084;&#1077;&#1090;&#1086;&#1076;&#1080;&#1095;&#1082;&#1080;\&#1073;&#1091;&#1082;&#1074;&#1072;&#1088;&#1100;\3%20&#1091;&#1088;&#1086;&#1082;&#1072;\&#1041;&#1091;&#1082;&#1074;&#1099;%20&#1077;,%20&#1105;,%20&#1102;,&#1103;%20&#1087;&#1086;&#1089;&#1083;&#1077;%20&#1073;&#1091;&#1082;&#1074;%20&#1075;&#1083;&#1072;&#1089;&#1085;&#1099;&#1093;%20&#1079;&#1074;&#1091;&#1082;&#1086;&#1074;\&#1087;&#1088;&#1077;&#1079;&#1077;&#1085;&#1090;&#1072;&#1094;&#1080;&#1103;%203%20&#1091;&#1088;&#1086;&#1082;\&#1074;&#1086;&#1088;&#1086;&#1073;&#1077;&#1081;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%20&#1082;&#1083;&#1072;&#1089;&#1089;\&#1091;&#1095;&#1077;&#1073;&#1072;\&#1084;&#1077;&#1090;&#1086;&#1076;&#1080;&#1095;&#1082;&#1080;\&#1073;&#1091;&#1082;&#1074;&#1072;&#1088;&#1100;\3%20&#1091;&#1088;&#1086;&#1082;&#1072;\&#1041;&#1091;&#1082;&#1074;&#1099;%20&#1077;,%20&#1105;,%20&#1102;,&#1103;%20&#1087;&#1086;&#1089;&#1083;&#1077;%20&#1073;&#1091;&#1082;&#1074;%20&#1075;&#1083;&#1072;&#1089;&#1085;&#1099;&#1093;%20&#1079;&#1074;&#1091;&#1082;&#1086;&#1074;\&#1087;&#1088;&#1077;&#1079;&#1077;&#1085;&#1090;&#1072;&#1094;&#1080;&#1103;%203%20&#1091;&#1088;&#1086;&#1082;\&#1076;&#1103;&#1090;&#1077;&#1083;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%20&#1082;&#1083;&#1072;&#1089;&#1089;\&#1091;&#1095;&#1077;&#1073;&#1072;\&#1084;&#1077;&#1090;&#1086;&#1076;&#1080;&#1095;&#1082;&#1080;\&#1073;&#1091;&#1082;&#1074;&#1072;&#1088;&#1100;\3%20&#1091;&#1088;&#1086;&#1082;&#1072;\&#1041;&#1091;&#1082;&#1074;&#1099;%20&#1077;,%20&#1105;,%20&#1102;,&#1103;%20&#1087;&#1086;&#1089;&#1083;&#1077;%20&#1073;&#1091;&#1082;&#1074;%20&#1075;&#1083;&#1072;&#1089;&#1085;&#1099;&#1093;%20&#1079;&#1074;&#1091;&#1082;&#1086;&#1074;\&#1087;&#1088;&#1077;&#1079;&#1077;&#1085;&#1090;&#1072;&#1094;&#1080;&#1103;%203%20&#1091;&#1088;&#1086;&#1082;\&#1075;&#1072;&#1083;&#1082;&#1072;.wav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1%20&#1082;&#1083;&#1072;&#1089;&#1089;\&#1091;&#1095;&#1077;&#1073;&#1072;\&#1084;&#1077;&#1090;&#1086;&#1076;&#1080;&#1095;&#1082;&#1080;\&#1073;&#1091;&#1082;&#1074;&#1072;&#1088;&#1100;\3%20&#1091;&#1088;&#1086;&#1082;&#1072;\&#1041;&#1091;&#1082;&#1074;&#1099;%20&#1077;,%20&#1105;,%20&#1102;,&#1103;%20&#1087;&#1086;&#1089;&#1083;&#1077;%20&#1073;&#1091;&#1082;&#1074;%20&#1075;&#1083;&#1072;&#1089;&#1085;&#1099;&#1093;%20&#1079;&#1074;&#1091;&#1082;&#1086;&#1074;\&#1087;&#1088;&#1077;&#1079;&#1077;&#1085;&#1090;&#1072;&#1094;&#1080;&#1103;%203%20&#1091;&#1088;&#1086;&#1082;\&#1089;&#1086;&#1074;&#1072;.wav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%20&#1082;&#1083;&#1072;&#1089;&#1089;\&#1091;&#1095;&#1077;&#1073;&#1072;\&#1084;&#1077;&#1090;&#1086;&#1076;&#1080;&#1095;&#1082;&#1080;\&#1073;&#1091;&#1082;&#1074;&#1072;&#1088;&#1100;\3%20&#1091;&#1088;&#1086;&#1082;&#1072;\&#1041;&#1091;&#1082;&#1074;&#1099;%20&#1077;,%20&#1105;,%20&#1102;,&#1103;%20&#1087;&#1086;&#1089;&#1083;&#1077;%20&#1073;&#1091;&#1082;&#1074;%20&#1075;&#1083;&#1072;&#1089;&#1085;&#1099;&#1093;%20&#1079;&#1074;&#1091;&#1082;&#1086;&#1074;\&#1087;&#1088;&#1077;&#1079;&#1077;&#1085;&#1090;&#1072;&#1094;&#1080;&#1103;%203%20&#1091;&#1088;&#1086;&#1082;\&#1089;&#1080;&#1085;&#1080;&#1094;&#1072;.wav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ivotnie.com/wp-content/uploads/2011/04/egik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ledinn.ru/userfiles/%D0%B5%D0%BB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roimastermax.ru/wp-content/uploads/2011/01/pila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img1.liveinternet.ru/images/attach/c/0/37/51/37051807_1web.jp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ntent.foto.mail.ru/mail/galatea_07/1588/i-5128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7620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Презентация </a:t>
            </a:r>
          </a:p>
          <a:p>
            <a:pPr algn="ctr"/>
            <a:r>
              <a:rPr lang="ru-RU" sz="4400" dirty="0" smtClean="0"/>
              <a:t>к уроку обучения грамоте</a:t>
            </a:r>
          </a:p>
          <a:p>
            <a:pPr algn="ctr"/>
            <a:r>
              <a:rPr lang="ru-RU" sz="4400" b="1" dirty="0" smtClean="0"/>
              <a:t>Буквы е, ё, </a:t>
            </a:r>
            <a:r>
              <a:rPr lang="ru-RU" sz="4400" b="1" dirty="0" err="1" smtClean="0"/>
              <a:t>ю</a:t>
            </a:r>
            <a:r>
              <a:rPr lang="ru-RU" sz="4400" b="1" dirty="0" smtClean="0"/>
              <a:t>, я </a:t>
            </a:r>
          </a:p>
          <a:p>
            <a:pPr algn="ctr"/>
            <a:r>
              <a:rPr lang="ru-RU" sz="4400" b="1" dirty="0" smtClean="0"/>
              <a:t>после букв гласных 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1910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 Ершова  Н.И.,</a:t>
            </a:r>
          </a:p>
          <a:p>
            <a:r>
              <a:rPr lang="ru-RU" sz="2800" dirty="0" smtClean="0"/>
              <a:t>учитель </a:t>
            </a:r>
            <a:r>
              <a:rPr lang="ru-RU" sz="2800" dirty="0" err="1" smtClean="0"/>
              <a:t>Акбулакской</a:t>
            </a:r>
            <a:r>
              <a:rPr lang="ru-RU" sz="2800" dirty="0" smtClean="0"/>
              <a:t> СОШ №3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</a:t>
            </a:r>
            <a:r>
              <a:rPr lang="ru-RU" sz="4400" dirty="0" smtClean="0">
                <a:solidFill>
                  <a:srgbClr val="FF0000"/>
                </a:solidFill>
              </a:rPr>
              <a:t>я</a:t>
            </a:r>
            <a:r>
              <a:rPr lang="ru-RU" sz="4400" dirty="0" smtClean="0"/>
              <a:t>вились        на 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ли</a:t>
            </a:r>
          </a:p>
          <a:p>
            <a:r>
              <a:rPr lang="ru-RU" sz="4400" dirty="0" smtClean="0"/>
              <a:t>у</a:t>
            </a:r>
            <a:r>
              <a:rPr lang="ru-RU" sz="4400" dirty="0" smtClean="0">
                <a:solidFill>
                  <a:srgbClr val="FF0000"/>
                </a:solidFill>
              </a:rPr>
              <a:t>ю</a:t>
            </a:r>
            <a:r>
              <a:rPr lang="ru-RU" sz="4400" dirty="0" smtClean="0"/>
              <a:t>тно                сильны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</a:p>
          <a:p>
            <a:r>
              <a:rPr lang="ru-RU" sz="4400" dirty="0" smtClean="0"/>
              <a:t>пухова</a:t>
            </a:r>
            <a:r>
              <a:rPr lang="ru-RU" sz="4400" dirty="0" smtClean="0">
                <a:solidFill>
                  <a:srgbClr val="FF0000"/>
                </a:solidFill>
              </a:rPr>
              <a:t>я</a:t>
            </a:r>
            <a:r>
              <a:rPr lang="ru-RU" sz="4400" dirty="0" smtClean="0"/>
              <a:t>             оде</a:t>
            </a:r>
            <a:r>
              <a:rPr lang="ru-RU" sz="4400" dirty="0" smtClean="0">
                <a:solidFill>
                  <a:srgbClr val="FF0000"/>
                </a:solidFill>
              </a:rPr>
              <a:t>я</a:t>
            </a:r>
            <a:r>
              <a:rPr lang="ru-RU" sz="4400" dirty="0" smtClean="0"/>
              <a:t>льце</a:t>
            </a:r>
          </a:p>
          <a:p>
            <a:r>
              <a:rPr lang="ru-RU" sz="4400" dirty="0" smtClean="0"/>
              <a:t>гре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т                 ба</a:t>
            </a:r>
            <a:r>
              <a:rPr lang="ru-RU" sz="4400" dirty="0" smtClean="0">
                <a:solidFill>
                  <a:srgbClr val="FF0000"/>
                </a:solidFill>
              </a:rPr>
              <a:t>ю</a:t>
            </a:r>
            <a:r>
              <a:rPr lang="ru-RU" sz="4400" dirty="0" smtClean="0"/>
              <a:t>кает</a:t>
            </a:r>
          </a:p>
          <a:p>
            <a:pPr algn="ctr"/>
            <a:r>
              <a:rPr lang="ru-RU" sz="4400" dirty="0" smtClean="0"/>
              <a:t>по</a:t>
            </a:r>
            <a:r>
              <a:rPr lang="ru-RU" sz="4400" dirty="0" smtClean="0">
                <a:solidFill>
                  <a:srgbClr val="FF0000"/>
                </a:solidFill>
              </a:rPr>
              <a:t>ё</a:t>
            </a:r>
            <a:r>
              <a:rPr lang="ru-RU" sz="4400" dirty="0" smtClean="0"/>
              <a:t>т 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Чечё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7" y="457199"/>
            <a:ext cx="4391025" cy="3657600"/>
          </a:xfrm>
          <a:prstGeom prst="rect">
            <a:avLst/>
          </a:prstGeom>
          <a:noFill/>
        </p:spPr>
      </p:pic>
      <p:pic>
        <p:nvPicPr>
          <p:cNvPr id="3" name="Picture 4" descr="Картинка 33 из 219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2971800"/>
            <a:ext cx="4216400" cy="2814447"/>
          </a:xfrm>
          <a:prstGeom prst="rect">
            <a:avLst/>
          </a:prstGeom>
          <a:noFill/>
        </p:spPr>
      </p:pic>
      <p:pic>
        <p:nvPicPr>
          <p:cNvPr id="4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719931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артинка 146 из 69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228600"/>
            <a:ext cx="7518401" cy="5638800"/>
          </a:xfrm>
          <a:prstGeom prst="rect">
            <a:avLst/>
          </a:prstGeom>
          <a:noFill/>
        </p:spPr>
      </p:pic>
      <p:pic>
        <p:nvPicPr>
          <p:cNvPr id="4" name="дяте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305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1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858000" cy="6405372"/>
          </a:xfrm>
          <a:prstGeom prst="rect">
            <a:avLst/>
          </a:prstGeom>
          <a:noFill/>
        </p:spPr>
      </p:pic>
      <p:pic>
        <p:nvPicPr>
          <p:cNvPr id="3" name="гал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25 из 377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248414" cy="499873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о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 из 3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6400800" cy="4803603"/>
          </a:xfrm>
          <a:prstGeom prst="rect">
            <a:avLst/>
          </a:prstGeom>
          <a:noFill/>
        </p:spPr>
      </p:pic>
      <p:pic>
        <p:nvPicPr>
          <p:cNvPr id="3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30_kormushk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19" y="228600"/>
            <a:ext cx="4625064" cy="2971800"/>
          </a:xfrm>
          <a:prstGeom prst="rect">
            <a:avLst/>
          </a:prstGeom>
          <a:noFill/>
        </p:spPr>
      </p:pic>
      <p:pic>
        <p:nvPicPr>
          <p:cNvPr id="16" name="Picture 4" descr="http://static.diary.ru/userdir/8/2/3/9/8239/286202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4919" y="457200"/>
            <a:ext cx="4079081" cy="29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2000" y="3429000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ведь в нашем сердце  есть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для птиц тепло.</a:t>
            </a:r>
            <a:r>
              <a:rPr kumimoji="0" lang="ru-RU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Огурцы</a:t>
            </a:r>
          </a:p>
          <a:p>
            <a:r>
              <a:rPr lang="ru-RU" sz="4400" dirty="0" smtClean="0"/>
              <a:t>Малыши</a:t>
            </a:r>
          </a:p>
          <a:p>
            <a:r>
              <a:rPr lang="ru-RU" sz="4400" dirty="0" smtClean="0"/>
              <a:t>Раки</a:t>
            </a:r>
          </a:p>
          <a:p>
            <a:r>
              <a:rPr lang="ru-RU" sz="4400" dirty="0" smtClean="0"/>
              <a:t>Дети</a:t>
            </a:r>
          </a:p>
          <a:p>
            <a:r>
              <a:rPr lang="ru-RU" sz="4400" dirty="0" smtClean="0"/>
              <a:t>Волки</a:t>
            </a:r>
          </a:p>
          <a:p>
            <a:r>
              <a:rPr lang="ru-RU" sz="4400" dirty="0" smtClean="0"/>
              <a:t>Щуки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762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играют в прятки.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растут на грядке.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057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 цирк бегут ватагой.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7432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дремлют под корягой.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3429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плавают по дну.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1148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воют на луну.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3.7037E-7 C -0.00798 0.03287 -0.00798 0.06597 -0.00798 0.09954 " pathEditMode="relative" rAng="0" ptsTypes="f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0.00729 -0.0294 0.00122 -0.00325 0.00122 -0.08264 " pathEditMode="relative" ptsTypes="f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0.01088 C -0.02205 0.01921 0.01181 0.02639 0.02813 0.03866 C 0.03351 0.04282 0.04375 0.05139 0.04375 0.05162 C 0.04184 0.05833 0.03455 0.08217 0.02813 0.09097 C 0.02552 0.09421 -0.00295 0.09907 -0.00295 0.09954 " pathEditMode="relative" rAng="0" ptsTypes="ffff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0023 C -0.01493 -0.01898 -0.01077 -0.04583 -0.02291 -0.0581 C -0.03108 -0.07431 -0.02152 -0.05764 -0.03108 -0.06759 C -0.03907 -0.07593 -0.04583 -0.08819 -0.05659 -0.08912 C -0.06337 -0.08958 -0.06996 -0.08912 -0.07395 -0.08912 " pathEditMode="relative" rAng="0" ptsTypes="ffff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23 0.03125 C 0.20782 0.03241 0.21632 0.03472 0.23733 0.03981 C 0.23195 0.0625 0.25747 0.07592 0.15834 0.08819 C 0.11424 0.09954 -0.03402 0.09444 -0.0875 0.09444 " pathEditMode="relative" rAng="0" ptsTypes="fff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1.48148E-6 C 0.05139 -0.0007 0.10469 -0.00046 0.15816 -0.00162 C 0.20625 -0.00232 0.24011 -0.01644 0.27743 -0.02847 C 0.28698 -0.03496 0.29861 -0.04213 0.31042 -0.04769 C 0.31997 -0.06158 0.32431 -0.07894 0.28993 -0.08333 C 0.2592 -0.09097 0.20764 -0.08889 0.17848 -0.08935 C 0.12379 -0.09583 0.08316 -0.09352 0.02066 -0.09421 C -0.01718 -0.10046 0.0158 -0.09537 -0.08333 -0.09537 " pathEditMode="relative" rAng="0" ptsTypes="fffffff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10" grpId="0"/>
      <p:bldP spid="11" grpId="0"/>
      <p:bldP spid="1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556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ёлка</a:t>
            </a:r>
          </a:p>
          <a:p>
            <a:r>
              <a:rPr lang="ru-RU" sz="4400" dirty="0" smtClean="0"/>
              <a:t>ёж</a:t>
            </a:r>
          </a:p>
          <a:p>
            <a:r>
              <a:rPr lang="ru-RU" sz="4400" dirty="0" smtClean="0"/>
              <a:t>ёжик</a:t>
            </a:r>
          </a:p>
          <a:p>
            <a:endParaRPr lang="ru-RU" sz="4400" dirty="0"/>
          </a:p>
        </p:txBody>
      </p:sp>
      <p:pic>
        <p:nvPicPr>
          <p:cNvPr id="3074" name="Picture 2" descr="http://givotnie.com/wp-content/uploads/2011/04/egik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89097">
            <a:off x="693653" y="3540787"/>
            <a:ext cx="4050506" cy="3036094"/>
          </a:xfrm>
          <a:prstGeom prst="rect">
            <a:avLst/>
          </a:prstGeom>
          <a:noFill/>
        </p:spPr>
      </p:pic>
      <p:pic>
        <p:nvPicPr>
          <p:cNvPr id="3076" name="Picture 4" descr="http://www.ledinn.ru/userfiles/%D0%B5%D0%B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533400"/>
            <a:ext cx="4495801" cy="5994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4572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лёд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219200"/>
            <a:ext cx="533400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1219200"/>
            <a:ext cx="533400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24000" y="1752600"/>
            <a:ext cx="1676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00200" y="1524000"/>
            <a:ext cx="38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00200" y="1600200"/>
            <a:ext cx="38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752600" y="1371600"/>
            <a:ext cx="76200" cy="76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33600" y="13716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 flipH="1">
            <a:off x="1905000" y="1447800"/>
            <a:ext cx="304800" cy="1066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52600" y="21336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ё</a:t>
            </a:r>
            <a:endParaRPr lang="ru-RU" sz="5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0" y="2743200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е</a:t>
            </a:r>
          </a:p>
          <a:p>
            <a:r>
              <a:rPr lang="ru-RU" sz="5400" b="1" dirty="0" err="1" smtClean="0"/>
              <a:t>ю</a:t>
            </a:r>
            <a:endParaRPr lang="ru-RU" sz="5400" b="1" dirty="0" smtClean="0"/>
          </a:p>
          <a:p>
            <a:r>
              <a:rPr lang="ru-RU" sz="5400" b="1" dirty="0" smtClean="0"/>
              <a:t>я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990600"/>
            <a:ext cx="6248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Железная сестрица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Зубаста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остра.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Её и клён боится,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тополь, и сосна.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ttp://www.stroimastermax.ru/wp-content/uploads/2011/01/pil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057400"/>
            <a:ext cx="3657598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4196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ea typeface="Times New Roman" pitchFamily="18" charset="0"/>
                <a:cs typeface="Times New Roman" pitchFamily="18" charset="0"/>
              </a:rPr>
              <a:t>железна</a:t>
            </a:r>
            <a:r>
              <a:rPr lang="ru-RU" sz="6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Буквы </a:t>
            </a:r>
            <a:r>
              <a:rPr lang="ru-RU" sz="5400" b="1" dirty="0" smtClean="0"/>
              <a:t>е, ё, </a:t>
            </a:r>
            <a:r>
              <a:rPr lang="ru-RU" sz="5400" b="1" dirty="0" err="1" smtClean="0"/>
              <a:t>ю</a:t>
            </a:r>
            <a:r>
              <a:rPr lang="ru-RU" sz="5400" b="1" dirty="0" smtClean="0"/>
              <a:t>, я</a:t>
            </a:r>
          </a:p>
          <a:p>
            <a:pPr algn="ctr"/>
            <a:r>
              <a:rPr lang="ru-RU" sz="5400" dirty="0" smtClean="0"/>
              <a:t>после букв гласных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133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по</a:t>
            </a:r>
            <a:r>
              <a:rPr lang="ru-RU" sz="9600" b="1" dirty="0" smtClean="0">
                <a:solidFill>
                  <a:srgbClr val="002060"/>
                </a:solidFill>
              </a:rPr>
              <a:t>ё</a:t>
            </a:r>
            <a:r>
              <a:rPr lang="ru-RU" sz="9600" b="1" dirty="0" smtClean="0"/>
              <a:t>т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3429000"/>
            <a:ext cx="457200" cy="4572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3429000"/>
            <a:ext cx="457200" cy="4572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16200000" flipH="1">
            <a:off x="4800600" y="3657600"/>
            <a:ext cx="304800" cy="9144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29200" y="35052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3657600"/>
            <a:ext cx="3048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3733800"/>
            <a:ext cx="3048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724400" y="3505200"/>
            <a:ext cx="76200" cy="76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24200" y="44196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ea typeface="Times New Roman" pitchFamily="18" charset="0"/>
                <a:cs typeface="Times New Roman" pitchFamily="18" charset="0"/>
              </a:rPr>
              <a:t>железна</a:t>
            </a:r>
            <a:r>
              <a:rPr lang="ru-RU" sz="6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219200"/>
            <a:ext cx="533400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1219200"/>
            <a:ext cx="533400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219200"/>
            <a:ext cx="533400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1219200"/>
            <a:ext cx="533400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24000" y="1752600"/>
            <a:ext cx="1676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76800" y="1752600"/>
            <a:ext cx="1600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00200" y="1524000"/>
            <a:ext cx="38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00200" y="1600200"/>
            <a:ext cx="38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752600" y="1371600"/>
            <a:ext cx="76200" cy="76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33600" y="13716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 flipH="1">
            <a:off x="1905000" y="1447800"/>
            <a:ext cx="304800" cy="1066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52600" y="21336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ё</a:t>
            </a:r>
            <a:endParaRPr lang="ru-RU" sz="5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0" y="2743200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е</a:t>
            </a:r>
          </a:p>
          <a:p>
            <a:r>
              <a:rPr lang="ru-RU" sz="5400" b="1" dirty="0" err="1" smtClean="0"/>
              <a:t>ю</a:t>
            </a:r>
            <a:endParaRPr lang="ru-RU" sz="5400" b="1" dirty="0" smtClean="0"/>
          </a:p>
          <a:p>
            <a:r>
              <a:rPr lang="ru-RU" sz="5400" b="1" dirty="0" smtClean="0"/>
              <a:t>я</a:t>
            </a:r>
            <a:endParaRPr lang="ru-RU" sz="5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43600" y="1219200"/>
            <a:ext cx="533400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953000" y="13716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19800" y="13716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486400" y="1600200"/>
            <a:ext cx="38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86400" y="1524000"/>
            <a:ext cx="381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638800" y="1371600"/>
            <a:ext cx="76200" cy="76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 rot="16200000" flipH="1">
            <a:off x="5791200" y="1447800"/>
            <a:ext cx="304800" cy="1066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638800" y="2057400"/>
            <a:ext cx="160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ё</a:t>
            </a:r>
          </a:p>
          <a:p>
            <a:r>
              <a:rPr lang="ru-RU" sz="5400" b="1" dirty="0" smtClean="0"/>
              <a:t>е</a:t>
            </a:r>
          </a:p>
          <a:p>
            <a:r>
              <a:rPr lang="ru-RU" sz="5400" b="1" dirty="0" err="1" smtClean="0"/>
              <a:t>ю</a:t>
            </a:r>
            <a:endParaRPr lang="ru-RU" sz="5400" b="1" dirty="0" smtClean="0"/>
          </a:p>
          <a:p>
            <a:r>
              <a:rPr lang="ru-RU" sz="5400" b="1" dirty="0" smtClean="0"/>
              <a:t>я</a:t>
            </a:r>
          </a:p>
          <a:p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3" grpId="0" animBg="1"/>
      <p:bldP spid="24" grpId="0" animBg="1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0" y="533400"/>
            <a:ext cx="5715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рису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счита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524000" y="1600200"/>
            <a:ext cx="5257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372394" y="3047206"/>
            <a:ext cx="457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6858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00200" y="3276600"/>
            <a:ext cx="2667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495800" y="31242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296194" y="1370806"/>
            <a:ext cx="457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3581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мо</a:t>
            </a:r>
            <a:r>
              <a:rPr lang="ru-RU" sz="7200" b="1" dirty="0" smtClean="0">
                <a:solidFill>
                  <a:srgbClr val="002060"/>
                </a:solidFill>
              </a:rPr>
              <a:t>я</a:t>
            </a:r>
            <a:r>
              <a:rPr lang="ru-RU" sz="7200" b="1" dirty="0" smtClean="0"/>
              <a:t>         мо</a:t>
            </a:r>
            <a:r>
              <a:rPr lang="ru-RU" sz="7200" b="1" dirty="0" smtClean="0">
                <a:solidFill>
                  <a:srgbClr val="002060"/>
                </a:solidFill>
              </a:rPr>
              <a:t>ё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img1.liveinternet.ru/images/attach/c/0/37/51/37051807_1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152400"/>
            <a:ext cx="3063240" cy="3978234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Мои документы\Мои рисунки\клест 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3200400"/>
            <a:ext cx="4572000" cy="3261360"/>
          </a:xfrm>
          <a:prstGeom prst="rect">
            <a:avLst/>
          </a:prstGeom>
          <a:noFill/>
        </p:spPr>
      </p:pic>
      <p:pic>
        <p:nvPicPr>
          <p:cNvPr id="9" name="Picture 8" descr="http://content.foto.mail.ru/mail/galatea_07/1588/i-512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59152">
            <a:off x="614377" y="706926"/>
            <a:ext cx="4080083" cy="272005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kles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33160">
            <a:off x="4713290" y="3377443"/>
            <a:ext cx="3810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2092</TotalTime>
  <Words>132</Words>
  <PresentationFormat>Экран (4:3)</PresentationFormat>
  <Paragraphs>57</Paragraphs>
  <Slides>17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SKY-HOME</cp:lastModifiedBy>
  <cp:revision>43</cp:revision>
  <dcterms:modified xsi:type="dcterms:W3CDTF">2012-03-26T18:30:17Z</dcterms:modified>
</cp:coreProperties>
</file>