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9900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46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FA436-91DC-4F0B-98B9-49D703A9958E}" type="datetimeFigureOut">
              <a:rPr lang="ru-RU" smtClean="0"/>
              <a:pPr/>
              <a:t>29.02.2012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DE5B6-D907-452D-8E49-8A70883E7B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FA436-91DC-4F0B-98B9-49D703A9958E}" type="datetimeFigureOut">
              <a:rPr lang="ru-RU" smtClean="0"/>
              <a:pPr/>
              <a:t>29.02.2012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DE5B6-D907-452D-8E49-8A70883E7B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FA436-91DC-4F0B-98B9-49D703A9958E}" type="datetimeFigureOut">
              <a:rPr lang="ru-RU" smtClean="0"/>
              <a:pPr/>
              <a:t>29.02.2012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DE5B6-D907-452D-8E49-8A70883E7B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FA436-91DC-4F0B-98B9-49D703A9958E}" type="datetimeFigureOut">
              <a:rPr lang="ru-RU" smtClean="0"/>
              <a:pPr/>
              <a:t>29.02.2012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DE5B6-D907-452D-8E49-8A70883E7B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FA436-91DC-4F0B-98B9-49D703A9958E}" type="datetimeFigureOut">
              <a:rPr lang="ru-RU" smtClean="0"/>
              <a:pPr/>
              <a:t>29.02.2012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DE5B6-D907-452D-8E49-8A70883E7B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FA436-91DC-4F0B-98B9-49D703A9958E}" type="datetimeFigureOut">
              <a:rPr lang="ru-RU" smtClean="0"/>
              <a:pPr/>
              <a:t>29.02.2012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DE5B6-D907-452D-8E49-8A70883E7B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FA436-91DC-4F0B-98B9-49D703A9958E}" type="datetimeFigureOut">
              <a:rPr lang="ru-RU" smtClean="0"/>
              <a:pPr/>
              <a:t>29.02.2012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DE5B6-D907-452D-8E49-8A70883E7B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FA436-91DC-4F0B-98B9-49D703A9958E}" type="datetimeFigureOut">
              <a:rPr lang="ru-RU" smtClean="0"/>
              <a:pPr/>
              <a:t>29.02.2012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DE5B6-D907-452D-8E49-8A70883E7B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FA436-91DC-4F0B-98B9-49D703A9958E}" type="datetimeFigureOut">
              <a:rPr lang="ru-RU" smtClean="0"/>
              <a:pPr/>
              <a:t>29.02.2012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DE5B6-D907-452D-8E49-8A70883E7B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FA436-91DC-4F0B-98B9-49D703A9958E}" type="datetimeFigureOut">
              <a:rPr lang="ru-RU" smtClean="0"/>
              <a:pPr/>
              <a:t>29.02.2012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DE5B6-D907-452D-8E49-8A70883E7B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FA436-91DC-4F0B-98B9-49D703A9958E}" type="datetimeFigureOut">
              <a:rPr lang="ru-RU" smtClean="0"/>
              <a:pPr/>
              <a:t>29.02.2012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9ADE5B6-D907-452D-8E49-8A70883E7B5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01FA436-91DC-4F0B-98B9-49D703A9958E}" type="datetimeFigureOut">
              <a:rPr lang="ru-RU" smtClean="0"/>
              <a:pPr/>
              <a:t>29.02.2012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9ADE5B6-D907-452D-8E49-8A70883E7B5F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51520" y="476672"/>
            <a:ext cx="4747582" cy="13542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err="1">
                <a:solidFill>
                  <a:srgbClr val="7030A0"/>
                </a:solidFill>
              </a:rPr>
              <a:t>Де-де-де</a:t>
            </a:r>
            <a:r>
              <a:rPr lang="ru-RU" sz="3200" dirty="0">
                <a:solidFill>
                  <a:srgbClr val="7030A0"/>
                </a:solidFill>
              </a:rPr>
              <a:t>:  кто в воде?</a:t>
            </a:r>
            <a:br>
              <a:rPr lang="ru-RU" sz="3200" dirty="0">
                <a:solidFill>
                  <a:srgbClr val="7030A0"/>
                </a:solidFill>
              </a:rPr>
            </a:br>
            <a:r>
              <a:rPr lang="ru-RU" sz="3200" dirty="0" err="1">
                <a:solidFill>
                  <a:srgbClr val="7030A0"/>
                </a:solidFill>
              </a:rPr>
              <a:t>Дил-дил-дил</a:t>
            </a:r>
            <a:r>
              <a:rPr lang="ru-RU" sz="3200" dirty="0">
                <a:solidFill>
                  <a:srgbClr val="7030A0"/>
                </a:solidFill>
              </a:rPr>
              <a:t>: крокодил!</a:t>
            </a:r>
          </a:p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1043608" y="2060848"/>
            <a:ext cx="76309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err="1">
                <a:solidFill>
                  <a:srgbClr val="0070C0"/>
                </a:solidFill>
              </a:rPr>
              <a:t>Ро-ро-ро</a:t>
            </a:r>
            <a:r>
              <a:rPr lang="ru-RU" sz="3200" dirty="0">
                <a:solidFill>
                  <a:srgbClr val="0070C0"/>
                </a:solidFill>
              </a:rPr>
              <a:t>, </a:t>
            </a:r>
            <a:r>
              <a:rPr lang="ru-RU" sz="3200" dirty="0" err="1">
                <a:solidFill>
                  <a:srgbClr val="0070C0"/>
                </a:solidFill>
              </a:rPr>
              <a:t>ки-ки-ки</a:t>
            </a:r>
            <a:r>
              <a:rPr lang="ru-RU" sz="3200" dirty="0">
                <a:solidFill>
                  <a:srgbClr val="0070C0"/>
                </a:solidFill>
              </a:rPr>
              <a:t>, ролики мне </a:t>
            </a:r>
            <a:r>
              <a:rPr lang="ru-RU" sz="3200" dirty="0" smtClean="0">
                <a:solidFill>
                  <a:srgbClr val="0070C0"/>
                </a:solidFill>
              </a:rPr>
              <a:t>велики.</a:t>
            </a:r>
            <a:endParaRPr lang="ru-RU" sz="3200" dirty="0">
              <a:solidFill>
                <a:srgbClr val="0070C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907704" y="3068960"/>
            <a:ext cx="6839821" cy="13542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err="1">
                <a:solidFill>
                  <a:srgbClr val="002060"/>
                </a:solidFill>
              </a:rPr>
              <a:t>Ать-ать-ать</a:t>
            </a:r>
            <a:r>
              <a:rPr lang="ru-RU" sz="3200" dirty="0">
                <a:solidFill>
                  <a:srgbClr val="002060"/>
                </a:solidFill>
              </a:rPr>
              <a:t> , мелом будем рисовать.</a:t>
            </a:r>
            <a:br>
              <a:rPr lang="ru-RU" sz="3200" dirty="0">
                <a:solidFill>
                  <a:srgbClr val="002060"/>
                </a:solidFill>
              </a:rPr>
            </a:br>
            <a:r>
              <a:rPr lang="ru-RU" sz="3200" dirty="0" err="1">
                <a:solidFill>
                  <a:srgbClr val="002060"/>
                </a:solidFill>
              </a:rPr>
              <a:t>Ки-ки-ки</a:t>
            </a:r>
            <a:r>
              <a:rPr lang="ru-RU" sz="3200" dirty="0">
                <a:solidFill>
                  <a:srgbClr val="002060"/>
                </a:solidFill>
              </a:rPr>
              <a:t>,  нам нужны мелки.</a:t>
            </a:r>
          </a:p>
          <a:p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1187624" y="5013176"/>
            <a:ext cx="6073779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err="1">
                <a:solidFill>
                  <a:srgbClr val="990099"/>
                </a:solidFill>
              </a:rPr>
              <a:t>Ко-ко-ко</a:t>
            </a:r>
            <a:r>
              <a:rPr lang="ru-RU" sz="3200" dirty="0">
                <a:solidFill>
                  <a:srgbClr val="990099"/>
                </a:solidFill>
              </a:rPr>
              <a:t>- кошка любит молоко.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71600" y="1052736"/>
            <a:ext cx="7128792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ru-RU" sz="4000" dirty="0" smtClean="0"/>
              <a:t>Идёт </a:t>
            </a:r>
            <a:r>
              <a:rPr lang="ru-RU" sz="4000" dirty="0" smtClean="0"/>
              <a:t>козёл с </a:t>
            </a:r>
            <a:r>
              <a:rPr lang="ru-RU" sz="4000" dirty="0" smtClean="0">
                <a:solidFill>
                  <a:srgbClr val="FF0000"/>
                </a:solidFill>
              </a:rPr>
              <a:t>косой </a:t>
            </a:r>
            <a:r>
              <a:rPr lang="ru-RU" sz="4000" dirty="0" smtClean="0"/>
              <a:t>козой,</a:t>
            </a:r>
            <a:br>
              <a:rPr lang="ru-RU" sz="4000" dirty="0" smtClean="0"/>
            </a:br>
            <a:r>
              <a:rPr lang="ru-RU" sz="4000" dirty="0" smtClean="0"/>
              <a:t>Идёт </a:t>
            </a:r>
            <a:r>
              <a:rPr lang="ru-RU" sz="4000" dirty="0" smtClean="0"/>
              <a:t>козёл с </a:t>
            </a:r>
            <a:r>
              <a:rPr lang="ru-RU" sz="4000" dirty="0" smtClean="0">
                <a:solidFill>
                  <a:srgbClr val="7030A0"/>
                </a:solidFill>
              </a:rPr>
              <a:t>босой</a:t>
            </a:r>
            <a:r>
              <a:rPr lang="ru-RU" sz="4000" dirty="0" smtClean="0"/>
              <a:t> козой, </a:t>
            </a:r>
            <a:br>
              <a:rPr lang="ru-RU" sz="4000" dirty="0" smtClean="0"/>
            </a:br>
            <a:r>
              <a:rPr lang="ru-RU" sz="4000" dirty="0" smtClean="0"/>
              <a:t>Идёт </a:t>
            </a:r>
            <a:r>
              <a:rPr lang="ru-RU" sz="4000" dirty="0" err="1" smtClean="0"/>
              <a:t>козa</a:t>
            </a:r>
            <a:r>
              <a:rPr lang="ru-RU" sz="4000" dirty="0" smtClean="0"/>
              <a:t> с </a:t>
            </a:r>
            <a:r>
              <a:rPr lang="ru-RU" sz="4000" dirty="0" smtClean="0">
                <a:solidFill>
                  <a:srgbClr val="00B050"/>
                </a:solidFill>
              </a:rPr>
              <a:t>косым</a:t>
            </a:r>
            <a:r>
              <a:rPr lang="ru-RU" sz="4000" dirty="0" smtClean="0"/>
              <a:t> козлом,</a:t>
            </a:r>
            <a:r>
              <a:rPr lang="ru-RU" sz="4000" smtClean="0"/>
              <a:t/>
            </a:r>
            <a:br>
              <a:rPr lang="ru-RU" sz="4000" smtClean="0"/>
            </a:br>
            <a:r>
              <a:rPr lang="ru-RU" sz="4000" smtClean="0"/>
              <a:t>Идёт </a:t>
            </a:r>
            <a:r>
              <a:rPr lang="ru-RU" sz="4000" dirty="0" err="1" smtClean="0"/>
              <a:t>козa</a:t>
            </a:r>
            <a:r>
              <a:rPr lang="ru-RU" sz="4000" dirty="0" smtClean="0"/>
              <a:t> с </a:t>
            </a:r>
            <a:r>
              <a:rPr lang="ru-RU" sz="4000" dirty="0" smtClean="0">
                <a:solidFill>
                  <a:srgbClr val="C00000"/>
                </a:solidFill>
              </a:rPr>
              <a:t>босым</a:t>
            </a:r>
            <a:r>
              <a:rPr lang="ru-RU" sz="4000" dirty="0" smtClean="0"/>
              <a:t> козлом.</a:t>
            </a:r>
            <a:endParaRPr lang="ru-RU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1043608" y="548680"/>
            <a:ext cx="69518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i="1" dirty="0" smtClean="0"/>
              <a:t>Выделяем голосом слова, обозначенные цветом.</a:t>
            </a:r>
            <a:endParaRPr lang="ru-RU" sz="2400" i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котята С.Митхалков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21113527">
            <a:off x="672647" y="549500"/>
            <a:ext cx="2271409" cy="306947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" name="Рисунок 2" descr="С.Михалков ПРО МИМОЗУ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926653">
            <a:off x="6293380" y="1143170"/>
            <a:ext cx="2160240" cy="294578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4" name="Рисунок 3" descr="С.Михалков СТИХИ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851920" y="764704"/>
            <a:ext cx="1694817" cy="259410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5" name="Рисунок 4" descr="с.Михалков Чемпион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799692" y="3429000"/>
            <a:ext cx="1923467" cy="2508870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6" name="Рисунок 5" descr="а что у вас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499992" y="3645024"/>
            <a:ext cx="1956919" cy="250887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портрет МИХАЛКОВА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27784" y="1628800"/>
            <a:ext cx="3528392" cy="4768097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3" name="TextBox 2"/>
          <p:cNvSpPr txBox="1"/>
          <p:nvPr/>
        </p:nvSpPr>
        <p:spPr>
          <a:xfrm>
            <a:off x="827584" y="260648"/>
            <a:ext cx="7662675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dirty="0" smtClean="0">
                <a:latin typeface="Monotype Corsiva" pitchFamily="66" charset="0"/>
              </a:rPr>
              <a:t>Сергей Владимирович Михалков</a:t>
            </a:r>
          </a:p>
          <a:p>
            <a:r>
              <a:rPr lang="ru-RU" sz="2400" dirty="0" smtClean="0">
                <a:latin typeface="Monotype Corsiva" pitchFamily="66" charset="0"/>
              </a:rPr>
              <a:t>                   (28 февраля 1913г. – 27 августа 2009г.)</a:t>
            </a:r>
          </a:p>
          <a:p>
            <a:endParaRPr lang="ru-RU" sz="2800" dirty="0">
              <a:latin typeface="Monotype Corsiva" pitchFamily="66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80112" y="1628800"/>
            <a:ext cx="2880320" cy="382343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4" name="TextBox 3"/>
          <p:cNvSpPr txBox="1"/>
          <p:nvPr/>
        </p:nvSpPr>
        <p:spPr>
          <a:xfrm>
            <a:off x="107504" y="1484784"/>
            <a:ext cx="4797532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Мордочка усатая,</a:t>
            </a:r>
            <a:br>
              <a:rPr lang="ru-RU" sz="3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ru-RU" sz="3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Шубка полосатая,</a:t>
            </a:r>
            <a:br>
              <a:rPr lang="ru-RU" sz="3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ru-RU" sz="3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Часто умывается,</a:t>
            </a:r>
            <a:br>
              <a:rPr lang="ru-RU" sz="3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ru-RU" sz="3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 с водой не знается.</a:t>
            </a:r>
            <a:endParaRPr lang="ru-RU" sz="36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1089220"/>
            <a:ext cx="5668058" cy="423215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87624" y="620688"/>
            <a:ext cx="5670376" cy="51831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800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Вы послушайте, ребята,</a:t>
            </a:r>
            <a:br>
              <a:rPr lang="ru-RU" sz="2800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2800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Я хочу вам рассказать:</a:t>
            </a:r>
            <a:br>
              <a:rPr lang="ru-RU" sz="2800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2800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Родились у нас котята –</a:t>
            </a:r>
            <a:br>
              <a:rPr lang="ru-RU" sz="2800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2800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Их по счёту ровно пять.</a:t>
            </a:r>
            <a:br>
              <a:rPr lang="ru-RU" sz="2800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2800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Мы решали, мы гадали:</a:t>
            </a:r>
            <a:br>
              <a:rPr lang="ru-RU" sz="2800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2800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Как же нам котят назвать?</a:t>
            </a:r>
            <a:br>
              <a:rPr lang="ru-RU" sz="2800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2800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Наконец мы их назвали:</a:t>
            </a:r>
            <a:br>
              <a:rPr lang="ru-RU" sz="2800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2800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РАЗ, ДВА, ТРИ, ЧЕТЫРЕ, ПЯТЬ.</a:t>
            </a:r>
            <a:endParaRPr lang="ru-RU" sz="2800" dirty="0">
              <a:solidFill>
                <a:schemeClr val="bg2">
                  <a:lumMod val="1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44</TotalTime>
  <Words>56</Words>
  <Application>Microsoft Office PowerPoint</Application>
  <PresentationFormat>Экран (4:3)</PresentationFormat>
  <Paragraphs>10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Поток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Комп</dc:creator>
  <cp:lastModifiedBy>Комп</cp:lastModifiedBy>
  <cp:revision>14</cp:revision>
  <dcterms:created xsi:type="dcterms:W3CDTF">2012-02-29T16:12:14Z</dcterms:created>
  <dcterms:modified xsi:type="dcterms:W3CDTF">2012-02-29T17:00:33Z</dcterms:modified>
</cp:coreProperties>
</file>