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4AB94"/>
    <a:srgbClr val="FFA143"/>
    <a:srgbClr val="FF9933"/>
    <a:srgbClr val="996633"/>
    <a:srgbClr val="99CCFF"/>
    <a:srgbClr val="FFCC99"/>
    <a:srgbClr val="FFCC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738B6-9A55-4425-9E75-BE7C75CB7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BD53-BCA3-417C-82CD-74D8C684A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C54F-5B52-4375-87FA-4C0B86AA7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2DDF7-652D-4CA1-9928-7AA4381D5E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0846-4186-4FC9-9243-93543C236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C37A6-3DF6-43C2-B2E9-424792A10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D73A4-053A-4BE4-9578-A9265BF3C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C61F3-D2FB-4CE3-872D-9ECE0C1C7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BB35E-A2E9-4C56-B939-CC21F42D1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00453-0CA4-4CAC-828F-4F1470AA8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3C3A4-72D6-4D1A-B9C1-E391291672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B96DFE-7BB6-49AC-9D19-649297B635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55875" y="333375"/>
            <a:ext cx="403225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9600"/>
              <a:t>Котята</a:t>
            </a:r>
          </a:p>
          <a:p>
            <a:endParaRPr lang="ru-RU" sz="720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924300" y="188913"/>
            <a:ext cx="1601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/>
              <a:t>С. Михалков</a:t>
            </a:r>
          </a:p>
        </p:txBody>
      </p:sp>
      <p:pic>
        <p:nvPicPr>
          <p:cNvPr id="2052" name="Picture 6" descr="x_c167c62f1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916113"/>
            <a:ext cx="65452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348038" y="307975"/>
            <a:ext cx="33289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Вы послушайте, ребята,</a:t>
            </a:r>
          </a:p>
          <a:p>
            <a:r>
              <a:rPr lang="ru-RU" sz="2000" b="1"/>
              <a:t>Я хочу вам рассказать:</a:t>
            </a:r>
          </a:p>
          <a:p>
            <a:r>
              <a:rPr lang="ru-RU" sz="2000" b="1"/>
              <a:t>Родились у нас котята – </a:t>
            </a:r>
          </a:p>
          <a:p>
            <a:r>
              <a:rPr lang="ru-RU" sz="2000" b="1"/>
              <a:t>Их по счету ровно пять.</a:t>
            </a:r>
          </a:p>
        </p:txBody>
      </p:sp>
      <p:pic>
        <p:nvPicPr>
          <p:cNvPr id="3075" name="Picture 9" descr="x_b9333fa87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628775"/>
            <a:ext cx="63373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700338" y="307975"/>
            <a:ext cx="37623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Мы решали, мы гадали:</a:t>
            </a:r>
          </a:p>
          <a:p>
            <a:r>
              <a:rPr lang="ru-RU" sz="2000" b="1"/>
              <a:t>Как же нам котят назвать?</a:t>
            </a:r>
          </a:p>
          <a:p>
            <a:r>
              <a:rPr lang="ru-RU" sz="2000" b="1"/>
              <a:t>Наконец мы их назвали:</a:t>
            </a:r>
          </a:p>
          <a:p>
            <a:r>
              <a:rPr lang="ru-RU" sz="2000" b="1"/>
              <a:t>Раз, Два, Три, Четыре, Пять.</a:t>
            </a:r>
          </a:p>
        </p:txBody>
      </p:sp>
      <p:pic>
        <p:nvPicPr>
          <p:cNvPr id="4099" name="Picture 8" descr="котятки"/>
          <p:cNvPicPr>
            <a:picLocks noChangeAspect="1" noChangeArrowheads="1"/>
          </p:cNvPicPr>
          <p:nvPr/>
        </p:nvPicPr>
        <p:blipFill>
          <a:blip r:embed="rId2" cstate="print"/>
          <a:srcRect t="13495"/>
          <a:stretch>
            <a:fillRect/>
          </a:stretch>
        </p:blipFill>
        <p:spPr bwMode="auto">
          <a:xfrm>
            <a:off x="1331913" y="1844675"/>
            <a:ext cx="7091362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771775" y="739775"/>
            <a:ext cx="3633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Раз – котёнок …</a:t>
            </a:r>
          </a:p>
        </p:txBody>
      </p:sp>
      <p:pic>
        <p:nvPicPr>
          <p:cNvPr id="5123" name="Picture 5" descr="x_26c71ed473"/>
          <p:cNvPicPr>
            <a:picLocks noChangeAspect="1" noChangeArrowheads="1"/>
          </p:cNvPicPr>
          <p:nvPr/>
        </p:nvPicPr>
        <p:blipFill>
          <a:blip r:embed="rId2" cstate="print"/>
          <a:srcRect l="7156" t="8163" r="6055" b="8794"/>
          <a:stretch>
            <a:fillRect/>
          </a:stretch>
        </p:blipFill>
        <p:spPr bwMode="auto">
          <a:xfrm>
            <a:off x="1258888" y="1412875"/>
            <a:ext cx="7129462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555875" y="188913"/>
            <a:ext cx="3689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5">
                    <a:lumMod val="25000"/>
                  </a:schemeClr>
                </a:solidFill>
              </a:rPr>
              <a:t>Два – котёнок …</a:t>
            </a:r>
          </a:p>
        </p:txBody>
      </p:sp>
      <p:pic>
        <p:nvPicPr>
          <p:cNvPr id="6147" name="Picture 5" descr="x_47cf07a7"/>
          <p:cNvPicPr>
            <a:picLocks noChangeAspect="1" noChangeArrowheads="1"/>
          </p:cNvPicPr>
          <p:nvPr/>
        </p:nvPicPr>
        <p:blipFill>
          <a:blip r:embed="rId2" cstate="print"/>
          <a:srcRect t="-1183" b="4128"/>
          <a:stretch>
            <a:fillRect/>
          </a:stretch>
        </p:blipFill>
        <p:spPr bwMode="auto">
          <a:xfrm>
            <a:off x="2484438" y="736600"/>
            <a:ext cx="3927475" cy="593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484438" y="404813"/>
            <a:ext cx="3997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Три - котёнок …</a:t>
            </a:r>
          </a:p>
        </p:txBody>
      </p:sp>
      <p:pic>
        <p:nvPicPr>
          <p:cNvPr id="7171" name="Рисунок 4" descr="умный котик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268413"/>
            <a:ext cx="75247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843213" y="476250"/>
            <a:ext cx="4646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7030A0"/>
                </a:solidFill>
              </a:rPr>
              <a:t>А Четыре – самый …</a:t>
            </a:r>
          </a:p>
        </p:txBody>
      </p:sp>
      <p:pic>
        <p:nvPicPr>
          <p:cNvPr id="8195" name="Picture 11" descr="x_5b757717"/>
          <p:cNvPicPr>
            <a:picLocks noChangeAspect="1" noChangeArrowheads="1"/>
          </p:cNvPicPr>
          <p:nvPr/>
        </p:nvPicPr>
        <p:blipFill>
          <a:blip r:embed="rId2" cstate="print">
            <a:lum bright="6000"/>
          </a:blip>
          <a:srcRect/>
          <a:stretch>
            <a:fillRect/>
          </a:stretch>
        </p:blipFill>
        <p:spPr bwMode="auto">
          <a:xfrm>
            <a:off x="900113" y="981075"/>
            <a:ext cx="7559675" cy="538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763713" y="188913"/>
            <a:ext cx="55213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Пять похож на …  … –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Те же хвост и голова,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То же пятнышко на спинке,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</a:rPr>
              <a:t>Так же спит весь день в корзинке.</a:t>
            </a:r>
          </a:p>
        </p:txBody>
      </p:sp>
      <p:pic>
        <p:nvPicPr>
          <p:cNvPr id="9219" name="Picture 9" descr="x_c8ee6c69"/>
          <p:cNvPicPr>
            <a:picLocks noChangeAspect="1" noChangeArrowheads="1"/>
          </p:cNvPicPr>
          <p:nvPr/>
        </p:nvPicPr>
        <p:blipFill>
          <a:blip r:embed="rId2" cstate="print"/>
          <a:srcRect l="1918" t="1462" r="1407" b="1939"/>
          <a:stretch>
            <a:fillRect/>
          </a:stretch>
        </p:blipFill>
        <p:spPr bwMode="auto">
          <a:xfrm>
            <a:off x="1042988" y="1773238"/>
            <a:ext cx="72009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700338" y="333375"/>
            <a:ext cx="37766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Хороши у нас котята – </a:t>
            </a:r>
          </a:p>
          <a:p>
            <a:r>
              <a:rPr lang="ru-RU" sz="2000" b="1"/>
              <a:t>Раз, Два, Три, Четыре, Пять!</a:t>
            </a:r>
          </a:p>
          <a:p>
            <a:r>
              <a:rPr lang="ru-RU" sz="2000" b="1"/>
              <a:t>Заходите к нам ребята,</a:t>
            </a:r>
          </a:p>
          <a:p>
            <a:r>
              <a:rPr lang="ru-RU" sz="2000" b="1"/>
              <a:t>Посмотреть и посчитать!</a:t>
            </a:r>
          </a:p>
        </p:txBody>
      </p:sp>
      <p:pic>
        <p:nvPicPr>
          <p:cNvPr id="10243" name="Picture 14" descr="P1010670"/>
          <p:cNvPicPr>
            <a:picLocks noChangeAspect="1" noChangeArrowheads="1"/>
          </p:cNvPicPr>
          <p:nvPr/>
        </p:nvPicPr>
        <p:blipFill>
          <a:blip r:embed="rId2" cstate="print"/>
          <a:srcRect t="11235" b="5988"/>
          <a:stretch>
            <a:fillRect/>
          </a:stretch>
        </p:blipFill>
        <p:spPr bwMode="auto">
          <a:xfrm>
            <a:off x="827088" y="1844675"/>
            <a:ext cx="7639050" cy="47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119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Домашний 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Alexsandr</dc:creator>
  <cp:lastModifiedBy>Комп</cp:lastModifiedBy>
  <cp:revision>32</cp:revision>
  <dcterms:created xsi:type="dcterms:W3CDTF">2008-07-22T19:43:34Z</dcterms:created>
  <dcterms:modified xsi:type="dcterms:W3CDTF">2012-02-29T17:18:57Z</dcterms:modified>
</cp:coreProperties>
</file>