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72" r:id="rId11"/>
    <p:sldId id="265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68000"/>
              </a:srgb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643051"/>
            <a:ext cx="8458200" cy="42148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Продуктивная деятельность: работа с незавершенным продуктом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Воспитатель:   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Грушева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Наталья Николаевна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первая квалификационная категория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458200" cy="10715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ГБОУ СОШ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Мирный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 ДО « Детский сад №25 « Лесная сказка»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DCIM\101MSDCF\DSC0385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321471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DCIM\101MSDCF\DSC038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0"/>
            <a:ext cx="3171825" cy="47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спект по художественному творчеству — лепке в подготовительной группе.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1285861"/>
            <a:ext cx="3643337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aam.ru/upload/blogs/bf6f1ecebd959f1e2ee9f5e1215f8030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00372"/>
            <a:ext cx="4214841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DCIM\101MSDCF\DSC038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364333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G:\DCIM\101MSDCF\DSC03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410765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dirty="0" smtClean="0"/>
              <a:t>СПАСИБО ЗА ВНИМАНИЕ!</a:t>
            </a:r>
            <a:endParaRPr lang="ru-RU" sz="7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Работа с незавершенным продуктом 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ребенку могут быть предложены продукты, в структуре которых присутствует незавершенность, и которые ребенок должен завершить. Также, это могут быть продукты с неочевидным конечным видом и назначением и требующие творческой разработки.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296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650085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564360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294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214422"/>
            <a:ext cx="414340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мой комп\старый комп\фото к проекту\DSC0299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мой комп\старый комп\фото к проекту\DSC029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428736"/>
            <a:ext cx="27146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DCIM\101MSDCF\DSC038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35769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592935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мой комп\старый комп\фото к проекту\DSC0298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392909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мой комп\старый комп\фото к проекту\DSC029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00796"/>
            <a:ext cx="4071966" cy="329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F:\DCIM\101MSDCF\DSC038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215</TotalTime>
  <Words>66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Продуктивная деятельность: работа с незавершенным продуктом                                                Воспитатель:     Грушева Наталья Николаевна                                                                                              первая квалификационная категория</vt:lpstr>
      <vt:lpstr>Работа с незавершенным продуктом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Продуктивная деятельность: работа с незавершенным продуктом                                                                                                      Грушева Наталья Николаевна                                                                                              первая квалификационная категория</dc:title>
  <dc:creator>1</dc:creator>
  <cp:lastModifiedBy>User</cp:lastModifiedBy>
  <cp:revision>25</cp:revision>
  <dcterms:created xsi:type="dcterms:W3CDTF">2015-10-13T09:24:52Z</dcterms:created>
  <dcterms:modified xsi:type="dcterms:W3CDTF">2015-11-21T09:08:23Z</dcterms:modified>
</cp:coreProperties>
</file>