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1" r:id="rId5"/>
    <p:sldId id="262" r:id="rId6"/>
    <p:sldId id="257" r:id="rId7"/>
    <p:sldId id="264" r:id="rId8"/>
    <p:sldId id="258" r:id="rId9"/>
    <p:sldId id="259" r:id="rId10"/>
    <p:sldId id="260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DB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8070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63239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24565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7516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8456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7124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891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814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62623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9698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8775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D65B-8819-43FB-8C32-613F86FD0E29}" type="datetimeFigureOut">
              <a:rPr lang="ru-RU" smtClean="0"/>
              <a:pPr/>
              <a:t>07.04.2013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34D0-5425-4DB8-8630-4DCAF0DC60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06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&#1092;&#1086;&#1090;&#1086;2\2012-2013%20&#1091;&#1095;&#1077;&#1073;&#1085;&#1099;&#1081;%20&#1075;&#1086;&#1076;\&#1082;&#1086;&#1085;&#1082;&#1091;&#1088;&#1089;%20&#1074;&#1086;&#1089;&#1087;&#1080;&#1090;&#1072;&#1090;&#1077;&#1083;&#1100;%20&#1075;&#1086;&#1076;&#1072;\&#1089;&#1090;&#1088;&#1091;&#1082;&#1090;&#1091;&#1088;&#1072;%20&#1079;&#1072;&#1085;&#1103;&#1090;&#1080;&#1103;\&#1052;&#1077;&#1083;&#1086;&#1076;&#1080;&#1103;%20-%20&#1042;%20&#1075;&#1086;&#1089;&#1090;&#1103;&#1093;%20&#1091;%20&#1089;&#1082;&#1072;&#1079;&#1082;&#1080;%20%20(audiopoisk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92;&#1086;&#1090;&#1086;2\2012-2013%20&#1091;&#1095;&#1077;&#1073;&#1085;&#1099;&#1081;%20&#1075;&#1086;&#1076;\&#1082;&#1086;&#1085;&#1082;&#1091;&#1088;&#1089;%20&#1074;&#1086;&#1089;&#1087;&#1080;&#1090;&#1072;&#1090;&#1077;&#1083;&#1100;%20&#1075;&#1086;&#1076;&#1072;\&#1089;&#1090;&#1088;&#1091;&#1082;&#1090;&#1091;&#1088;&#1072;%20&#1079;&#1072;&#1085;&#1103;&#1090;&#1080;&#1103;\&#1090;&#1086;&#1083;&#1089;&#1090;&#1099;&#1081;%20&#1087;&#1086;&#1088;&#1086;&#1089;&#1077;&#1085;&#1086;&#1082;%20+.wma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" y="332656"/>
            <a:ext cx="9039067" cy="60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Мелодия - В гостях у сказк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3674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33415" cy="404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6250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" y="1081843"/>
            <a:ext cx="8977772" cy="463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428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70288" cy="638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2864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" y="227347"/>
            <a:ext cx="9036496" cy="65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7686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772722"/>
          </a:xfrm>
        </p:spPr>
      </p:pic>
    </p:spTree>
    <p:extLst>
      <p:ext uri="{BB962C8B-B14F-4D97-AF65-F5344CB8AC3E}">
        <p14:creationId xmlns="" xmlns:p14="http://schemas.microsoft.com/office/powerpoint/2010/main" val="390220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718"/>
            <a:ext cx="8568952" cy="6586593"/>
          </a:xfrm>
        </p:spPr>
      </p:pic>
    </p:spTree>
    <p:extLst>
      <p:ext uri="{BB962C8B-B14F-4D97-AF65-F5344CB8AC3E}">
        <p14:creationId xmlns="" xmlns:p14="http://schemas.microsoft.com/office/powerpoint/2010/main" val="3917394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05"/>
            <a:ext cx="7488832" cy="673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1872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383"/>
            <a:ext cx="6264696" cy="676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0265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511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1274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064896" cy="625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толстый поросенок +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9951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1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83855" cy="422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9736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8" y="1556791"/>
            <a:ext cx="9131812" cy="40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3241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0</Words>
  <Application>Microsoft Office PowerPoint</Application>
  <PresentationFormat>Экран (4:3)</PresentationFormat>
  <Paragraphs>0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Метод</dc:creator>
  <cp:lastModifiedBy>1</cp:lastModifiedBy>
  <cp:revision>16</cp:revision>
  <dcterms:created xsi:type="dcterms:W3CDTF">2012-12-05T07:06:22Z</dcterms:created>
  <dcterms:modified xsi:type="dcterms:W3CDTF">2013-04-07T07:38:40Z</dcterms:modified>
</cp:coreProperties>
</file>