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1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03D"/>
    <a:srgbClr val="E15778"/>
    <a:srgbClr val="535353"/>
    <a:srgbClr val="F9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1" d="100"/>
          <a:sy n="10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352800"/>
            <a:ext cx="3962400" cy="936625"/>
          </a:xfrm>
        </p:spPr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342900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A09A-B1C7-4986-A6C1-2A060BB1E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D7EE-2D3F-4B90-80D0-A4739D014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4622-DB71-49C7-85C8-17A89DC4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9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7A411-F98B-4E2C-A6CE-6AF8B9EBF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914DD-F3D0-4828-ACA5-695D7EE93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EC64-4377-46D7-B8FF-50E9205C3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7DB5-36EE-4F4B-9BA4-BD4336F29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981200"/>
            <a:ext cx="3619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619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A61A1-D129-4D55-944D-682C068CA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2C7CE-9641-4C2A-BE8C-4A065022D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AF5D-22F1-474E-B597-23AB61752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7C5A7-398D-4302-8870-33DB68C54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1F6F-008E-4055-A7B2-5FE742235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7EABED-C92F-4302-9D83-B915224BE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4" r:id="rId2"/>
    <p:sldLayoutId id="2147483674" r:id="rId3"/>
    <p:sldLayoutId id="2147483675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DE9898"/>
          </a:solidFill>
          <a:latin typeface="Monotype Corsiva" pitchFamily="66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DE9898"/>
          </a:solidFill>
          <a:latin typeface="Monotype Corsiva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DE9898"/>
          </a:solidFill>
          <a:latin typeface="Monotype Corsiva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DE9898"/>
          </a:solidFill>
          <a:latin typeface="Monotype Corsiva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DE9898"/>
          </a:solidFill>
          <a:latin typeface="Monotype Corsiva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F9EDF5"/>
          </a:solidFill>
          <a:latin typeface="Coronet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F9EDF5"/>
          </a:solidFill>
          <a:latin typeface="Coronet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F9EDF5"/>
          </a:solidFill>
          <a:latin typeface="Coronet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F9EDF5"/>
          </a:solidFill>
          <a:latin typeface="Coronet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DE9898"/>
          </a:solidFill>
          <a:latin typeface="Monotype Corsiva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DE9898"/>
          </a:solidFill>
          <a:latin typeface="Monotype Corsiva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DE9898"/>
          </a:solidFill>
          <a:latin typeface="Monotype Corsiva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DE9898"/>
          </a:solidFill>
          <a:latin typeface="Monotype Corsiva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DE9898"/>
          </a:solidFill>
          <a:latin typeface="Monotype Corsiva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F9EDF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F9EDF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F9EDF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F9EDF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4464496" cy="2808312"/>
          </a:xfrm>
        </p:spPr>
        <p:txBody>
          <a:bodyPr/>
          <a:lstStyle/>
          <a:p>
            <a:r>
              <a:rPr lang="ru-RU" sz="6600" b="1" dirty="0">
                <a:solidFill>
                  <a:srgbClr val="E157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День Матери</a:t>
            </a:r>
            <a:r>
              <a:rPr lang="ru-RU" sz="3200" dirty="0">
                <a:solidFill>
                  <a:srgbClr val="E157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/>
            </a:r>
            <a:br>
              <a:rPr lang="ru-RU" sz="3200" dirty="0">
                <a:solidFill>
                  <a:srgbClr val="E157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lang="ru-RU" sz="3200" dirty="0" smtClean="0">
              <a:solidFill>
                <a:srgbClr val="4F191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57" y="4581128"/>
            <a:ext cx="4312096" cy="129614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4F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МБДОУ </a:t>
            </a:r>
            <a:r>
              <a:rPr lang="ru-RU" sz="2000" dirty="0">
                <a:solidFill>
                  <a:srgbClr val="4F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ДС №8</a:t>
            </a:r>
            <a:br>
              <a:rPr lang="ru-RU" sz="2000" dirty="0">
                <a:solidFill>
                  <a:srgbClr val="4F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000" dirty="0">
                <a:solidFill>
                  <a:srgbClr val="4F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«</a:t>
            </a:r>
            <a:r>
              <a:rPr lang="ru-RU" sz="2000" dirty="0" err="1">
                <a:solidFill>
                  <a:srgbClr val="4F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Снеговичок</a:t>
            </a:r>
            <a:r>
              <a:rPr lang="ru-RU" sz="2000" dirty="0">
                <a:solidFill>
                  <a:srgbClr val="4F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»</a:t>
            </a:r>
            <a:br>
              <a:rPr lang="ru-RU" sz="2000" dirty="0">
                <a:solidFill>
                  <a:srgbClr val="4F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000" dirty="0">
                <a:solidFill>
                  <a:srgbClr val="4F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группа 2/3</a:t>
            </a:r>
            <a:endParaRPr lang="ru-RU" sz="2000" dirty="0" smtClean="0">
              <a:solidFill>
                <a:srgbClr val="E157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24744"/>
            <a:ext cx="8229600" cy="2383160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День Матери – это международный праздник, посвященный всем мамам мира. В этот день принято поздравлять матерей и беременных женщин. Цель этого прекрасного праздника – поддержать традиции бережного отношения к женщине, особо отметить значение в нашей жизни самого главного человека – МАТЕРИ.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3571776"/>
            <a:ext cx="2572070" cy="2809552"/>
          </a:xfrm>
        </p:spPr>
        <p:txBody>
          <a:bodyPr/>
          <a:lstStyle/>
          <a:p>
            <a:endParaRPr lang="ru-RU" dirty="0" smtClean="0">
              <a:cs typeface="Arial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571776"/>
            <a:ext cx="2572070" cy="280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29600" cy="1735088"/>
          </a:xfrm>
        </p:spPr>
        <p:txBody>
          <a:bodyPr/>
          <a:lstStyle/>
          <a:p>
            <a:pPr>
              <a:buSzPct val="100000"/>
            </a:pP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История празднования Дня Матери насчитывает несколько столетий.</a:t>
            </a:r>
            <a:b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В России праздник  введен с 1998 года. </a:t>
            </a:r>
            <a:b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Он отмечается в последнее воскресенье ноября.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61646"/>
            <a:ext cx="3960440" cy="38476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638735"/>
            <a:ext cx="7493818" cy="1870089"/>
          </a:xfrm>
        </p:spPr>
        <p:txBody>
          <a:bodyPr/>
          <a:lstStyle/>
          <a:p>
            <a:pPr>
              <a:buSzPct val="100000"/>
            </a:pPr>
            <a:endParaRPr lang="ru-RU" cap="none" dirty="0" smtClean="0">
              <a:cs typeface="Arial" charset="0"/>
              <a:sym typeface="Arial" charset="0"/>
            </a:endParaRPr>
          </a:p>
        </p:txBody>
      </p:sp>
      <p:sp>
        <p:nvSpPr>
          <p:cNvPr id="8195" name="Text Placeholder 4"/>
          <p:cNvSpPr>
            <a:spLocks noGrp="1"/>
          </p:cNvSpPr>
          <p:nvPr>
            <p:ph type="body" idx="1"/>
          </p:nvPr>
        </p:nvSpPr>
        <p:spPr>
          <a:xfrm>
            <a:off x="597044" y="44624"/>
            <a:ext cx="7772400" cy="4377109"/>
          </a:xfrm>
        </p:spPr>
        <p:txBody>
          <a:bodyPr/>
          <a:lstStyle/>
          <a:p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остро стоит вопрос  связи поколений, поэтому  в дошкольных учреждениях стало необходимо «обучать» взаимопониманию родителей и детей. В дошкольном учреждении работа по воспитанию любви к матери  должна проводиться с детьми всех возрастных групп, но особое внимание необходимо уделять среднему дошкольному возрасту, так как в этом возрасте дети начинают активно осваивать нормы морали, у них  формируются нравственные основы.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52142"/>
            <a:ext cx="3312368" cy="1929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38735"/>
            <a:ext cx="3379912" cy="19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2592288"/>
          </a:xfrm>
        </p:spPr>
        <p:txBody>
          <a:bodyPr/>
          <a:lstStyle/>
          <a:p>
            <a:pPr>
              <a:buSzPct val="100000"/>
            </a:pP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Мы празднуем сегодня день самых лучших Мам – </a:t>
            </a:r>
            <a:b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В саду с утра, конечно, веселье, шум и гам.</a:t>
            </a:r>
            <a:b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Готовятся подарки, открытки, поздравленья.</a:t>
            </a:r>
            <a:b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И на столе гостей всех ждет, томится угощение.</a:t>
            </a:r>
            <a:b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И скажем мы мамулям хорошие слова,</a:t>
            </a:r>
            <a:b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Чтоб радостно кружилась немножко голова!</a:t>
            </a:r>
            <a:br>
              <a:rPr lang="ru-RU" sz="28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lang="ru-RU" sz="2800" dirty="0" smtClean="0">
              <a:solidFill>
                <a:srgbClr val="D0203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924944"/>
            <a:ext cx="3048000" cy="35360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18" y="2924944"/>
            <a:ext cx="1944216" cy="166388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18" y="4797152"/>
            <a:ext cx="1930477" cy="1663882"/>
          </a:xfrm>
        </p:spPr>
      </p:pic>
    </p:spTree>
    <p:extLst>
      <p:ext uri="{BB962C8B-B14F-4D97-AF65-F5344CB8AC3E}">
        <p14:creationId xmlns:p14="http://schemas.microsoft.com/office/powerpoint/2010/main" val="13772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0" dirty="0">
                <a:solidFill>
                  <a:schemeClr val="accent1">
                    <a:lumMod val="50000"/>
                  </a:schemeClr>
                </a:solidFill>
              </a:rPr>
              <a:t>Есть в нашем мире слово вечное, 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0" dirty="0">
                <a:solidFill>
                  <a:schemeClr val="accent1">
                    <a:lumMod val="50000"/>
                  </a:schemeClr>
                </a:solidFill>
              </a:rPr>
              <a:t>Короткое, но самое сердечное.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0" dirty="0">
                <a:solidFill>
                  <a:schemeClr val="accent1">
                    <a:lumMod val="50000"/>
                  </a:schemeClr>
                </a:solidFill>
              </a:rPr>
              <a:t>Оно прекрасное и доброе,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0" dirty="0">
                <a:solidFill>
                  <a:schemeClr val="accent1">
                    <a:lumMod val="50000"/>
                  </a:schemeClr>
                </a:solidFill>
              </a:rPr>
              <a:t>Оно простое и удобное,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0" dirty="0">
                <a:solidFill>
                  <a:schemeClr val="accent1">
                    <a:lumMod val="50000"/>
                  </a:schemeClr>
                </a:solidFill>
              </a:rPr>
              <a:t>Оно душевное, любимое, 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0" dirty="0">
                <a:solidFill>
                  <a:schemeClr val="accent1">
                    <a:lumMod val="50000"/>
                  </a:schemeClr>
                </a:solidFill>
              </a:rPr>
              <a:t>Ни с чем на свете не сравнимое: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0" dirty="0">
                <a:solidFill>
                  <a:schemeClr val="accent1">
                    <a:lumMod val="50000"/>
                  </a:schemeClr>
                </a:solidFill>
              </a:rPr>
              <a:t>МА - МА!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33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Мама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– начало всех начал,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Любви и мудрости причал,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Светоч добра и пониманья,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Символ труда и созиданья.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 день матери я вам желаю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Хранить тепло души сто лет,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Здоровья, счастья без страданья,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Прожить богато и без бед!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90600"/>
            <a:ext cx="2664296" cy="20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7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88640"/>
            <a:ext cx="8352928" cy="3744416"/>
          </a:xfrm>
        </p:spPr>
        <p:txBody>
          <a:bodyPr/>
          <a:lstStyle/>
          <a:p>
            <a:pPr>
              <a:buSzPct val="100000"/>
            </a:pPr>
            <a:r>
              <a:rPr lang="ru-RU" sz="24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Среди многочисленных праздников, отмечаемых в нашей стране, День Матери занимает особое место. Это праздник, к которому никто не может остаться равнодушным. В этот день хочется сказать слова благодарности всем Матерям, которые дарят детям любовь, добро, нежность и ласку. И пусть каждой из Вас почаще говорят теплые слова ваши любимые дети! Пусть на Ваших лицах светится улыбка и радостные искорки сверкают в глазах, когда вы вместе!</a:t>
            </a:r>
            <a:br>
              <a:rPr lang="ru-RU" sz="24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endParaRPr lang="ru-RU" sz="2400" dirty="0" smtClean="0">
              <a:solidFill>
                <a:srgbClr val="D0203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982059"/>
            <a:ext cx="5688632" cy="576064"/>
          </a:xfrm>
        </p:spPr>
        <p:txBody>
          <a:bodyPr/>
          <a:lstStyle/>
          <a:p>
            <a:pPr marL="457200" lvl="1" indent="0">
              <a:buNone/>
            </a:pPr>
            <a:r>
              <a:rPr lang="ru-RU" sz="2400" dirty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Спасибо Вам, </a:t>
            </a:r>
            <a:r>
              <a:rPr lang="ru-RU" sz="2400" dirty="0" smtClean="0">
                <a:solidFill>
                  <a:srgbClr val="D0203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дорогие мамочки!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429000"/>
            <a:ext cx="3525663" cy="25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 build="p"/>
    </p:bldLst>
  </p:timing>
</p:sld>
</file>

<file path=ppt/theme/theme1.xml><?xml version="1.0" encoding="utf-8"?>
<a:theme xmlns:a="http://schemas.openxmlformats.org/drawingml/2006/main" name="love_and_rose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Coron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CE4FF2-359E-4F7B-84D7-7DD0903BE1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Любовь и розы</Template>
  <TotalTime>0</TotalTime>
  <Words>231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love_and_roses</vt:lpstr>
      <vt:lpstr>День Матери </vt:lpstr>
      <vt:lpstr>День Матери – это международный праздник, посвященный всем мамам мира. В этот день принято поздравлять матерей и беременных женщин. Цель этого прекрасного праздника – поддержать традиции бережного отношения к женщине, особо отметить значение в нашей жизни самого главного человека – МАТЕРИ.</vt:lpstr>
      <vt:lpstr>История празднования Дня Матери насчитывает несколько столетий. В России праздник  введен с 1998 года.  Он отмечается в последнее воскресенье ноября.</vt:lpstr>
      <vt:lpstr>Презентация PowerPoint</vt:lpstr>
      <vt:lpstr>Мы празднуем сегодня день самых лучших Мам –  В саду с утра, конечно, веселье, шум и гам. Готовятся подарки, открытки, поздравленья. И на столе гостей всех ждет, томится угощение. И скажем мы мамулям хорошие слова, Чтоб радостно кружилась немножко голова! </vt:lpstr>
      <vt:lpstr>Презентация PowerPoint</vt:lpstr>
      <vt:lpstr>Презентация PowerPoint</vt:lpstr>
      <vt:lpstr>Среди многочисленных праздников, отмечаемых в нашей стране, День Матери занимает особое место. Это праздник, к которому никто не может остаться равнодушным. В этот день хочется сказать слова благодарности всем Матерям, которые дарят детям любовь, добро, нежность и ласку. И пусть каждой из Вас почаще говорят теплые слова ваши любимые дети! Пусть на Ваших лицах светится улыбка и радостные искорки сверкают в глазах, когда вы вместе!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2014-02-22T16:13:07Z</dcterms:created>
  <dcterms:modified xsi:type="dcterms:W3CDTF">2015-11-20T05:22:14Z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TC103367999990</vt:lpwstr>
  </property>
</Properties>
</file>