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3F69BB-553C-4624-B54D-EC372D2CBE8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A1E7A9-07CD-41BE-9AE2-CDC4F43D95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908720"/>
            <a:ext cx="5526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Мастер-класс для </a:t>
            </a:r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</a:rPr>
              <a:t>педагогов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</a:rPr>
              <a:t> «Цвет </a:t>
            </a: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и </a:t>
            </a:r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</a:rPr>
              <a:t>настроение»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514" y="2906360"/>
            <a:ext cx="4062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Цвета действуют на душу;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они могут побуждать эмоции и мысли,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которые нас успокаивают или волнуют,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они печалят или радуют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И.В. Гете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56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836712"/>
            <a:ext cx="4568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Игра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какого цвета наши </a:t>
            </a: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чувства. </a:t>
            </a:r>
          </a:p>
          <a:p>
            <a:r>
              <a:rPr lang="ru-RU" dirty="0" smtClean="0"/>
              <a:t>Например: тоска - </a:t>
            </a:r>
            <a:r>
              <a:rPr lang="ru-RU" dirty="0" smtClean="0">
                <a:solidFill>
                  <a:srgbClr val="FF0000"/>
                </a:solidFill>
              </a:rPr>
              <a:t>зеленая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7822" y="1390728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Тоска</a:t>
            </a:r>
          </a:p>
        </p:txBody>
      </p:sp>
      <p:sp>
        <p:nvSpPr>
          <p:cNvPr id="7" name="Овал 6"/>
          <p:cNvSpPr/>
          <p:nvPr/>
        </p:nvSpPr>
        <p:spPr>
          <a:xfrm>
            <a:off x="1277888" y="4451880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доброта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764242" y="2304040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горе</a:t>
            </a:r>
          </a:p>
        </p:txBody>
      </p:sp>
      <p:sp>
        <p:nvSpPr>
          <p:cNvPr id="9" name="Овал 8"/>
          <p:cNvSpPr/>
          <p:nvPr/>
        </p:nvSpPr>
        <p:spPr>
          <a:xfrm>
            <a:off x="3203848" y="5589240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печаль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94798" y="3381040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ревность</a:t>
            </a:r>
          </a:p>
        </p:txBody>
      </p:sp>
      <p:sp>
        <p:nvSpPr>
          <p:cNvPr id="11" name="Овал 10"/>
          <p:cNvSpPr/>
          <p:nvPr/>
        </p:nvSpPr>
        <p:spPr>
          <a:xfrm>
            <a:off x="107504" y="5731165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восторг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732240" y="5731165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радость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067354" y="4593516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гнев</a:t>
            </a:r>
          </a:p>
        </p:txBody>
      </p:sp>
      <p:sp>
        <p:nvSpPr>
          <p:cNvPr id="15" name="Овал 14"/>
          <p:cNvSpPr/>
          <p:nvPr/>
        </p:nvSpPr>
        <p:spPr>
          <a:xfrm>
            <a:off x="3392996" y="3583325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покой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732240" y="1264632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любовь</a:t>
            </a:r>
          </a:p>
        </p:txBody>
      </p:sp>
      <p:sp>
        <p:nvSpPr>
          <p:cNvPr id="17" name="Овал 16"/>
          <p:cNvSpPr/>
          <p:nvPr/>
        </p:nvSpPr>
        <p:spPr>
          <a:xfrm>
            <a:off x="220334" y="2859144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счастье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5235793" y="2447926"/>
            <a:ext cx="2016224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скука</a:t>
            </a:r>
          </a:p>
        </p:txBody>
      </p:sp>
    </p:spTree>
    <p:extLst>
      <p:ext uri="{BB962C8B-B14F-4D97-AF65-F5344CB8AC3E}">
        <p14:creationId xmlns:p14="http://schemas.microsoft.com/office/powerpoint/2010/main" val="132795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809343" y="116632"/>
            <a:ext cx="212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Игра Эрудит.</a:t>
            </a:r>
          </a:p>
          <a:p>
            <a:endParaRPr lang="ru-RU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1" y="1124744"/>
            <a:ext cx="66247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?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Белый дом, белые ночи, черные дыры, зелёная улица, жёлтая раса, смотреть сквозь  розовые очки. </a:t>
            </a: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7112" y="729228"/>
            <a:ext cx="3427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Объясните значение выражений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0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08" y="231612"/>
            <a:ext cx="898034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Вспомните книги </a:t>
            </a: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,в </a:t>
            </a:r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названиях которых употребляется цвет.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84482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Сделать тренажёр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изготавливается самим из цветных ниток самых разных оттенков. Чем больше тем лучше. Регулярно перебирая эти нитки, вы улучшите цветовую чувствительность, снизите общее и мозговое утомление.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0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43" y="4149080"/>
            <a:ext cx="2833352" cy="21246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47"/>
            <a:ext cx="2699792" cy="20248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93096"/>
            <a:ext cx="2750732" cy="20630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49448" y="2056562"/>
            <a:ext cx="3059139" cy="22943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68" y="87864"/>
            <a:ext cx="2603903" cy="19529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6456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7" y="90872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1124289" y="548680"/>
            <a:ext cx="7120120" cy="2160240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70C0"/>
                </a:solidFill>
              </a:rPr>
              <a:t>Цель: </a:t>
            </a:r>
            <a:r>
              <a:rPr lang="ru-RU" dirty="0" smtClean="0">
                <a:solidFill>
                  <a:srgbClr val="0070C0"/>
                </a:solidFill>
              </a:rPr>
              <a:t>психологическое единение коллектива и снятие эмоционального напряжения используя методы и приемы арт-терапии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177" y="3284984"/>
            <a:ext cx="7668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dirty="0"/>
              <a:t>Создать положительно эмоциональный климат в педагогическом коллективе.</a:t>
            </a:r>
          </a:p>
          <a:p>
            <a:pPr lvl="0"/>
            <a:r>
              <a:rPr lang="ru-RU" dirty="0"/>
              <a:t>Способствовать развитию профессионально – творческой активности, раскрытию внутреннего потенциала каждого педагога, путем создания условий для индивидуальной и коллективной работы.</a:t>
            </a:r>
          </a:p>
          <a:p>
            <a:pPr lvl="0"/>
            <a:r>
              <a:rPr lang="ru-RU" dirty="0"/>
              <a:t>- расслабиться, выплеснуть негативные мысли и чувства;</a:t>
            </a:r>
          </a:p>
          <a:p>
            <a:pPr lvl="0"/>
            <a:r>
              <a:rPr lang="ru-RU" dirty="0"/>
              <a:t>- заняться изобразительным искусством и реализовать свою способность к творчеству.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22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лист ватмана, геометрические фигуры, цветная бумага, клей ПВА, музыка, компьютер, мультимедийная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квадраты, круги, треугольники, цветная бумага по цвета теста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Люшера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Фигуры разложены в плоских открытых коробочках.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36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339067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Arial Black" pitchFamily="34" charset="0"/>
              </a:rPr>
              <a:t>Вступительное слово:</a:t>
            </a:r>
            <a:endParaRPr lang="ru-RU" sz="2000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1" y="1556792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Любите ли вы </a:t>
            </a:r>
            <a:r>
              <a:rPr lang="ru-RU" sz="1600" dirty="0" err="1"/>
              <a:t>рисовать“для</a:t>
            </a:r>
            <a:r>
              <a:rPr lang="ru-RU" sz="1600" dirty="0"/>
              <a:t> себя”?  А вы знаете, что рисование может справиться со многими душевными затруднениями и стать мощным толчком для развития творческого потенциала во всех сферах жизни. Самое главное здесь – получать удовольствие от процесса.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Так давайте не будем ждать чудес: человек сам творец своего счастья, и пускай мы не можем изменить весь мир, но мы можем изменить отношение к нему, раскрасив  разными красками свое настроение.</a:t>
            </a:r>
          </a:p>
          <a:p>
            <a:r>
              <a:rPr lang="ru-RU" sz="1600" dirty="0"/>
              <a:t>Не только мы сами пытаемся раскрасить нашу жизнь . Об этом позаботилась сама природа. Именно в ней мы видим волшебное преломление белого цвета. Каждый из вас видел радугу после дождя. Невозможно пройти мимо этого явления природы, не улыбнувшись или не порадовавшись.</a:t>
            </a:r>
          </a:p>
          <a:p>
            <a:r>
              <a:rPr lang="ru-RU" sz="1600" dirty="0"/>
              <a:t>Сегодня мы пригласили  радугу к нам в гости. Начиная наш семинар, мы постарались обратить ваше внимание на настроение, с которым вы пришли к нам и предложили выбрать тот оттенок цвета, который ассоциировался с ним. </a:t>
            </a:r>
          </a:p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Цветовые оттенки могут отображать настроение человека, эмоции, психологическое состояние. У каждого человека с цветом связано множество жизненных ассоциаций.</a:t>
            </a:r>
          </a:p>
          <a:p>
            <a:r>
              <a:rPr lang="ru-RU" sz="1600" dirty="0"/>
              <a:t>А теперь я познакомлю вас со значением цвета и настроения основных цветов: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01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8804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Инструкция.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Очень важен выбор цвета. Выберите из цветной бумаги, цвет который вам ближе, отражает ваше сегодняшнее настроение, состояние.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 хорошо, что мы живём в цветном мире. Цвет окружает нас по всюду. Природа богата разнообразными красками, и это делает нашу жизнь радостной. Замечали вы если светит солнце, кругом цветы зелень, какое у вас настроение? А если промозглый осенний день, пасмурно, какое? Значит значение цвета для нас имеет огромное значение, но мы не всегда осознаём это. Цвет может быть причиной изменения нашего настроения, самочувствия, от того в какие цвета мы одеты так нас воспринимают окружающие. Слышали выражения «серая мышь», «светофор», «цыплёнок». Цвета могут сочетаться гармонично (красиво), и дисгармонично (некрасиво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психологическом воздействии цвета на человека известно давно. Нам дан прекрасный дар – цветовое зрение. Современная психология выделяет в цветовом зрении два уровня: ощущение цвета и восприятие цвета.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Считается, что светлые тона – более весёлые и лёгкие, тёмные – более печальные и тяжёлые, тёплые цвета возбуждают, а холодные успокаивают, очень яркие цвета – кричащие, вызывающие, приглушённые – спокойные.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552" y="1916832"/>
            <a:ext cx="8568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Давайте </a:t>
            </a:r>
            <a:r>
              <a:rPr lang="ru-RU" dirty="0"/>
              <a:t>поиграем, хотите узнать о себе и своих друзьях. Выберете любой цвет. И так что означают выбранные цвета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08552" y="6021288"/>
            <a:ext cx="457200" cy="457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43701" y="4537278"/>
            <a:ext cx="7842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означает полное спокойствие, довольство, умиротворенность.  Это цвет верности, он также олицетворяет глубину чувств. Он является предпосылкой умения сопереживать, символом эстетических переживаний и созерцательности. Этот цвет более всего подходит для медитации. Он символизирует удовлетворенность и свершение.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Всякий, кто отдает предпочтение синему цвету, нуждается в спокойном и упорядоченном окружении, свободном от беспокойства, потрясений и огорчений, в котором события развиваются плавно и традиционно, в котором отношения с другими людьми безмятежны и свободны от разногласий. Человек чувствует потребность в доверии к другим людям, и другие могут доверять ему.</a:t>
            </a:r>
          </a:p>
        </p:txBody>
      </p:sp>
      <p:sp>
        <p:nvSpPr>
          <p:cNvPr id="11" name="Овал 10"/>
          <p:cNvSpPr/>
          <p:nvPr/>
        </p:nvSpPr>
        <p:spPr>
          <a:xfrm>
            <a:off x="301276" y="34290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43701" y="2918936"/>
            <a:ext cx="7842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нейтральный, не образует ни каких психологических реакций: не успокаивает не возбуждает. Если вы предпочитаете серый цвет значит вы отгораживаетесь от внешнего мира, чтобы сохранить покой и внутреннюю стабильность. Вы скрытный человек, не склонный афишировать свой чувства.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15816" y="1415780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Определи свой цвет.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63688" y="281008"/>
            <a:ext cx="5937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Игры и упражнения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для расширения цветового восприятия.</a:t>
            </a:r>
            <a:endParaRPr lang="ru-RU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1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5733256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5445224"/>
            <a:ext cx="7813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 выражения жизненной силы, стремление к успеху, ощущение полноты жизни.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выбрал красный цвет люди эмоциональные, привыкшие действовать энергично. Они стараются избегать риска.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Привыкли получать результаты и добиваться успеха, им присущи - импульсивность, воля к победе, жадное желание всего того, что может способствовать насыщенности бытия.</a:t>
            </a:r>
          </a:p>
        </p:txBody>
      </p:sp>
      <p:sp>
        <p:nvSpPr>
          <p:cNvPr id="6" name="Овал 5"/>
          <p:cNvSpPr/>
          <p:nvPr/>
        </p:nvSpPr>
        <p:spPr>
          <a:xfrm>
            <a:off x="287270" y="371703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71600" y="2776081"/>
            <a:ext cx="781337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 постоянства, уверенности в себе, выражает деятельную волю, упорство и целеустремленность, указывает на постоянство воззрений, самосознания и высокую оценку своего «Я».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Любители зелёного цвета прямолинейны, жаждет власти, стремятся к выполнению собственных решений, идеализируют себя. У них большая сила воли и они легко преодолевают трудности, поведение выражается в скрупулезной точности при проверке и осмыслении фактов, точной памяти, ясности изложения, способности к критическому анализу, логической последовательности вплоть до абстрактного формализма.</a:t>
            </a:r>
          </a:p>
        </p:txBody>
      </p:sp>
      <p:sp>
        <p:nvSpPr>
          <p:cNvPr id="9" name="Овал 8"/>
          <p:cNvSpPr/>
          <p:nvPr/>
        </p:nvSpPr>
        <p:spPr>
          <a:xfrm>
            <a:off x="287270" y="1340768"/>
            <a:ext cx="4572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14165" y="1153869"/>
            <a:ext cx="7728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символизирует стремление к психологическому равновесию. Если вы выбрали голубой цвет, то вы впечатлительная, привязанная, верная особа, но в минуты неудач легко впадаете в уныние.</a:t>
            </a:r>
          </a:p>
        </p:txBody>
      </p:sp>
    </p:spTree>
    <p:extLst>
      <p:ext uri="{BB962C8B-B14F-4D97-AF65-F5344CB8AC3E}">
        <p14:creationId xmlns:p14="http://schemas.microsoft.com/office/powerpoint/2010/main" val="421473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94316" y="5849218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87624" y="5767809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ограничения, отречения, это абсолютный предел, за которым жизнь прекращается. Он передает идею небытия, исчезновения. Те кто предпочитает чёрный цвет часто терпят поражения, не сопротивляются с судьбой. </a:t>
            </a:r>
          </a:p>
        </p:txBody>
      </p:sp>
      <p:sp>
        <p:nvSpPr>
          <p:cNvPr id="4" name="Овал 3"/>
          <p:cNvSpPr/>
          <p:nvPr/>
        </p:nvSpPr>
        <p:spPr>
          <a:xfrm>
            <a:off x="494316" y="4229040"/>
            <a:ext cx="457200" cy="4572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5" y="3739888"/>
            <a:ext cx="79208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обозначает чувственную впечатлительность, указывает на эмоции, непосредственно связанные с организмом человека. Если он болен или ощущает физический дискомфорт, этот цвет психологически приобретает для него все большее и большее значение.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Люди выбравшие этот цвет сильно нуждаются в отдыхе и расслаблении. Они не конфликтны и у них нет проблем.  Часто его предпочитают те, у кого нет домашнего очага, стабильного ощущения физической удовлетворенности и безопасности. То есть над человеком довлеет нечто, с чем он не в состоянии справиться.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5690" y="2451085"/>
            <a:ext cx="7239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этом цвете соединённые две краски красная и синяя. Кто любит этот цвет, легко поддаются влиянию других людей. Легки в общение. Создают вокруг себя атмосферу гармонии и согласия. Но часто сомневаются принимая решения. Боятся одиночества.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4316" y="2492896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94316" y="1101318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388982"/>
            <a:ext cx="7776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 создающий хорошее настроение, производит впечатление легкости и радости. Те кто выбрал этот цвет независимые люди, оптимисты, надеющиеся на счастливую жизнь. Они очень активны и реализуют свои планы. Они всегда направлены в будущее, рвутся вперед к новому, современному, развивающемуся. Всякий, кто отдает ему предпочтение, имеет сильное желание уйти от существующих трудностей, найти выход, который принесет освобождение. Но ему свойственна и склонность в переменам ради перемен, нетерпеливый поиск альтернативных решений, непостоянство.</a:t>
            </a:r>
          </a:p>
        </p:txBody>
      </p:sp>
    </p:spTree>
    <p:extLst>
      <p:ext uri="{BB962C8B-B14F-4D97-AF65-F5344CB8AC3E}">
        <p14:creationId xmlns:p14="http://schemas.microsoft.com/office/powerpoint/2010/main" val="418458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81120"/>
            <a:ext cx="76328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Я сейчас упомянула только об основных цветах, Данные приемы вы можете использовать в работе с детьми.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Хорошее настроение – слишком ценная вещь, чтобы терять его. Контролируемое настроение становится такой силой, которая может привести вас к намеченной цели. Вышедшее из-под контроля настроение причинит вам и окружающим неприятности. Постарайтесь во время гнева подумать о чем-то приятном или посмотреть на веселую картинку, рисунок. Настроение поднимется.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 научиться самому создавать себе хорошее настроение, меняя холодные оттенки в своей душе на теплые и радостные. Когда вы сами светитесь изнутри, изменения в окружающем мире не будут вас беспокоить</a:t>
            </a:r>
          </a:p>
        </p:txBody>
      </p:sp>
    </p:spTree>
    <p:extLst>
      <p:ext uri="{BB962C8B-B14F-4D97-AF65-F5344CB8AC3E}">
        <p14:creationId xmlns:p14="http://schemas.microsoft.com/office/powerpoint/2010/main" val="114224231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1032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 Black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Alena</cp:lastModifiedBy>
  <cp:revision>7</cp:revision>
  <dcterms:created xsi:type="dcterms:W3CDTF">2015-11-19T08:51:19Z</dcterms:created>
  <dcterms:modified xsi:type="dcterms:W3CDTF">2015-11-20T16:38:18Z</dcterms:modified>
</cp:coreProperties>
</file>