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>
            <a:alpha val="6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Картинки\картинки\005110753ae9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297215"/>
            <a:ext cx="8820472" cy="656078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971600" y="3573016"/>
            <a:ext cx="785978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Доскажи словечко</a:t>
            </a:r>
            <a:endParaRPr lang="ru-RU" sz="60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716016" y="6309320"/>
            <a:ext cx="3970784" cy="43204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Учитель-логопед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Пильникова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Н.А., г.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Югорск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Маша надевает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1628800"/>
            <a:ext cx="2740773" cy="313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1700808"/>
            <a:ext cx="3521968" cy="2760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У Миши большие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24100" y="2153444"/>
            <a:ext cx="449580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мешке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1772816"/>
            <a:ext cx="3469927" cy="3469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Алёша едет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3768" y="1556792"/>
            <a:ext cx="4343002" cy="3758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Дедушка и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Мишенька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играют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807" y="2346686"/>
            <a:ext cx="4307077" cy="3779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26</Words>
  <Application>Microsoft Office PowerPoint</Application>
  <PresentationFormat>Экран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 Маша надевает </vt:lpstr>
      <vt:lpstr> У Миши большие </vt:lpstr>
      <vt:lpstr>В мешке</vt:lpstr>
      <vt:lpstr> Алёша едет </vt:lpstr>
      <vt:lpstr> Дедушка и Мишенька играют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Маша надевает </dc:title>
  <dc:creator>UZer</dc:creator>
  <cp:lastModifiedBy>UZer</cp:lastModifiedBy>
  <cp:revision>5</cp:revision>
  <dcterms:created xsi:type="dcterms:W3CDTF">2013-11-12T14:33:58Z</dcterms:created>
  <dcterms:modified xsi:type="dcterms:W3CDTF">2015-11-22T10:20:38Z</dcterms:modified>
</cp:coreProperties>
</file>