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8" r:id="rId4"/>
    <p:sldId id="257" r:id="rId5"/>
    <p:sldId id="262" r:id="rId6"/>
    <p:sldId id="265" r:id="rId7"/>
    <p:sldId id="266" r:id="rId8"/>
    <p:sldId id="267" r:id="rId9"/>
    <p:sldId id="258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74-E706-4E3F-B8D4-A8DA1A4B668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7AA469-6F37-4D02-8BF0-3408D8404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74-E706-4E3F-B8D4-A8DA1A4B668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469-6F37-4D02-8BF0-3408D8404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74-E706-4E3F-B8D4-A8DA1A4B668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469-6F37-4D02-8BF0-3408D8404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74-E706-4E3F-B8D4-A8DA1A4B668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7AA469-6F37-4D02-8BF0-3408D8404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74-E706-4E3F-B8D4-A8DA1A4B668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469-6F37-4D02-8BF0-3408D84045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74-E706-4E3F-B8D4-A8DA1A4B668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469-6F37-4D02-8BF0-3408D8404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74-E706-4E3F-B8D4-A8DA1A4B668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7AA469-6F37-4D02-8BF0-3408D84045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74-E706-4E3F-B8D4-A8DA1A4B668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469-6F37-4D02-8BF0-3408D8404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74-E706-4E3F-B8D4-A8DA1A4B668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469-6F37-4D02-8BF0-3408D8404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74-E706-4E3F-B8D4-A8DA1A4B668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469-6F37-4D02-8BF0-3408D8404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74-E706-4E3F-B8D4-A8DA1A4B668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469-6F37-4D02-8BF0-3408D84045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A6AE74-E706-4E3F-B8D4-A8DA1A4B668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7AA469-6F37-4D02-8BF0-3408D84045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ownloads\&#1055;&#1077;&#1089;&#1077;&#1085;&#1082;&#1072;%20&#1082;&#1086;&#1088;&#1086;&#1074;&#1099;.mp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823836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 «Детский сад «Дельфин»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79715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молоко белое?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5172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</a:t>
            </a:r>
            <a:r>
              <a:rPr lang="ru-RU" dirty="0" smtClean="0"/>
              <a:t>: Пасынкова Г.Г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есенка коров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15816" y="40466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Молочные продукты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81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1643253" cy="20157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340768"/>
            <a:ext cx="1224136" cy="1701549"/>
          </a:xfrm>
          <a:prstGeom prst="rect">
            <a:avLst/>
          </a:prstGeom>
        </p:spPr>
      </p:pic>
      <p:pic>
        <p:nvPicPr>
          <p:cNvPr id="8" name="Рисунок 7" descr="31da2a10df2d9aa42258bfdc291fb3a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772816"/>
            <a:ext cx="1730971" cy="1438870"/>
          </a:xfrm>
          <a:prstGeom prst="rect">
            <a:avLst/>
          </a:prstGeom>
        </p:spPr>
      </p:pic>
      <p:pic>
        <p:nvPicPr>
          <p:cNvPr id="9" name="Рисунок 8" descr="006622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1412776"/>
            <a:ext cx="1152128" cy="1556930"/>
          </a:xfrm>
          <a:prstGeom prst="rect">
            <a:avLst/>
          </a:prstGeom>
        </p:spPr>
      </p:pic>
      <p:pic>
        <p:nvPicPr>
          <p:cNvPr id="10" name="Рисунок 9" descr="0066220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620688"/>
            <a:ext cx="1080120" cy="1631054"/>
          </a:xfrm>
          <a:prstGeom prst="rect">
            <a:avLst/>
          </a:prstGeom>
        </p:spPr>
      </p:pic>
      <p:pic>
        <p:nvPicPr>
          <p:cNvPr id="11" name="Рисунок 10" descr="0052753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4353252"/>
            <a:ext cx="1296144" cy="2033167"/>
          </a:xfrm>
          <a:prstGeom prst="rect">
            <a:avLst/>
          </a:prstGeom>
        </p:spPr>
      </p:pic>
      <p:pic>
        <p:nvPicPr>
          <p:cNvPr id="12" name="Рисунок 11" descr="10674_250p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4797152"/>
            <a:ext cx="1478657" cy="1478657"/>
          </a:xfrm>
          <a:prstGeom prst="rect">
            <a:avLst/>
          </a:prstGeom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8104" y="4937562"/>
            <a:ext cx="1512168" cy="1381307"/>
          </a:xfrm>
          <a:prstGeom prst="rect">
            <a:avLst/>
          </a:prstGeom>
        </p:spPr>
      </p:pic>
      <p:pic>
        <p:nvPicPr>
          <p:cNvPr id="14" name="Рисунок 13" descr="productimage-picture-00058703-101740_jpg_320x320_q85-600x6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4288" y="4581128"/>
            <a:ext cx="1705372" cy="1705372"/>
          </a:xfrm>
          <a:prstGeom prst="rect">
            <a:avLst/>
          </a:prstGeom>
        </p:spPr>
      </p:pic>
      <p:pic>
        <p:nvPicPr>
          <p:cNvPr id="15" name="Рисунок 14" descr="-РАСТИШКА питьев. клубника 200 г-600x6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4797152"/>
            <a:ext cx="1538536" cy="1538536"/>
          </a:xfrm>
          <a:prstGeom prst="rect">
            <a:avLst/>
          </a:prstGeom>
        </p:spPr>
      </p:pic>
      <p:pic>
        <p:nvPicPr>
          <p:cNvPr id="16" name="Рисунок 15" descr="0.88552695113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6296" y="2780928"/>
            <a:ext cx="1556792" cy="1556792"/>
          </a:xfrm>
          <a:prstGeom prst="rect">
            <a:avLst/>
          </a:prstGeom>
        </p:spPr>
      </p:pic>
      <p:pic>
        <p:nvPicPr>
          <p:cNvPr id="17" name="Рисунок 16" descr="240228789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3528" y="3212976"/>
            <a:ext cx="1805022" cy="12162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03-001-Bolee10-tysjach-let-nazad-pervobytnye-muzhchiny-inogda-prinosili-s-okho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800" b="1" dirty="0" smtClean="0"/>
              <a:t>из   истории 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003" y="332656"/>
            <a:ext cx="8790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Прирученные животные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54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238500" cy="2023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708920"/>
            <a:ext cx="271462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kharoo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365104"/>
            <a:ext cx="316733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55ec8af9ba0a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221088"/>
            <a:ext cx="2876799" cy="1891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koz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268760"/>
            <a:ext cx="3135143" cy="1890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7e7fa6bbeb4b4832272258b5004d43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5288340"/>
            <a:ext cx="3501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Ходит на </a:t>
            </a:r>
            <a:r>
              <a:rPr lang="ru-RU" sz="2400" b="1" dirty="0">
                <a:solidFill>
                  <a:schemeClr val="bg1"/>
                </a:solidFill>
              </a:rPr>
              <a:t>луг далеко,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Дает она нам молоко.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А говорит она два слова,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Зовут </a:t>
            </a:r>
            <a:r>
              <a:rPr lang="ru-RU" sz="2400" b="1" dirty="0" smtClean="0">
                <a:solidFill>
                  <a:schemeClr val="bg1"/>
                </a:solidFill>
              </a:rPr>
              <a:t>ее….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014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7920880" cy="5040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4008" y="40466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Чем отличается молоко от воды?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268760"/>
            <a:ext cx="13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Капля вод</a:t>
            </a:r>
            <a:r>
              <a:rPr lang="ru-RU" dirty="0" smtClean="0"/>
              <a:t>ы</a:t>
            </a:r>
            <a:endParaRPr lang="ru-RU" dirty="0"/>
          </a:p>
        </p:txBody>
      </p:sp>
      <p:pic>
        <p:nvPicPr>
          <p:cNvPr id="7" name="Рисунок 6" descr="640x600_1_85_8019266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9055-R3L8T8D-600-clip_image00117_thum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0x600_1_85_8019266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Рисунок 2" descr="2139055-R3L8T8D-600-clip_image00117_thum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4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3723_mle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4026024" cy="3024336"/>
          </a:xfrm>
          <a:prstGeom prst="rect">
            <a:avLst/>
          </a:prstGeom>
        </p:spPr>
      </p:pic>
      <p:pic>
        <p:nvPicPr>
          <p:cNvPr id="6" name="Рисунок 5" descr="drinking-water-gl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700808"/>
            <a:ext cx="345638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41</Words>
  <Application>Microsoft Office PowerPoint</Application>
  <PresentationFormat>Экран (4:3)</PresentationFormat>
  <Paragraphs>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10</cp:revision>
  <dcterms:created xsi:type="dcterms:W3CDTF">2015-11-02T04:07:48Z</dcterms:created>
  <dcterms:modified xsi:type="dcterms:W3CDTF">2015-11-22T09:08:33Z</dcterms:modified>
</cp:coreProperties>
</file>