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0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7169150" cy="5376863" type="B5ISO"/>
  <p:notesSz cx="6858000" cy="9144000"/>
  <p:defaultTextStyle>
    <a:defPPr>
      <a:defRPr lang="ru-RU"/>
    </a:defPPr>
    <a:lvl1pPr marL="0" algn="l" defTabSz="7422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71137" algn="l" defTabSz="7422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42276" algn="l" defTabSz="7422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13413" algn="l" defTabSz="7422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84550" algn="l" defTabSz="7422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55688" algn="l" defTabSz="7422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26825" algn="l" defTabSz="7422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97963" algn="l" defTabSz="7422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69101" algn="l" defTabSz="7422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88" d="100"/>
          <a:sy n="88" d="100"/>
        </p:scale>
        <p:origin x="-1410" y="-102"/>
      </p:cViewPr>
      <p:guideLst>
        <p:guide orient="horz" pos="1694"/>
        <p:guide pos="2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18200" y="1075373"/>
            <a:ext cx="6155910" cy="1433830"/>
          </a:xfrm>
          <a:ln>
            <a:noFill/>
          </a:ln>
        </p:spPr>
        <p:txBody>
          <a:bodyPr vert="horz" tIns="0" rIns="1484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18200" y="2531263"/>
            <a:ext cx="6158300" cy="1374087"/>
          </a:xfrm>
        </p:spPr>
        <p:txBody>
          <a:bodyPr lIns="0" rIns="14845"/>
          <a:lstStyle>
            <a:lvl1pPr marL="0" marR="37114" indent="0" algn="r">
              <a:buNone/>
              <a:defRPr>
                <a:solidFill>
                  <a:schemeClr val="tx1"/>
                </a:solidFill>
              </a:defRPr>
            </a:lvl1pPr>
            <a:lvl2pPr marL="371137" indent="0" algn="ctr">
              <a:buNone/>
            </a:lvl2pPr>
            <a:lvl3pPr marL="742276" indent="0" algn="ctr">
              <a:buNone/>
            </a:lvl3pPr>
            <a:lvl4pPr marL="1113413" indent="0" algn="ctr">
              <a:buNone/>
            </a:lvl4pPr>
            <a:lvl5pPr marL="1484550" indent="0" algn="ctr">
              <a:buNone/>
            </a:lvl5pPr>
            <a:lvl6pPr marL="1855688" indent="0" algn="ctr">
              <a:buNone/>
            </a:lvl6pPr>
            <a:lvl7pPr marL="2226825" indent="0" algn="ctr">
              <a:buNone/>
            </a:lvl7pPr>
            <a:lvl8pPr marL="2597963" indent="0" algn="ctr">
              <a:buNone/>
            </a:lvl8pPr>
            <a:lvl9pPr marL="2969101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97634" y="716916"/>
            <a:ext cx="1613059" cy="408616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8458" y="716916"/>
            <a:ext cx="4719690" cy="408616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10" y="1032358"/>
            <a:ext cx="6093778" cy="106820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810" y="2120534"/>
            <a:ext cx="6093778" cy="1183656"/>
          </a:xfrm>
        </p:spPr>
        <p:txBody>
          <a:bodyPr lIns="37114" rIns="37114"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8" y="552025"/>
            <a:ext cx="6452235" cy="89614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8457" y="1505400"/>
            <a:ext cx="3166375" cy="3477038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4318" y="1505400"/>
            <a:ext cx="3166375" cy="3477038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8" y="552025"/>
            <a:ext cx="6452235" cy="896144"/>
          </a:xfrm>
        </p:spPr>
        <p:txBody>
          <a:bodyPr tIns="37114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457" y="1454566"/>
            <a:ext cx="3167620" cy="516950"/>
          </a:xfrm>
        </p:spPr>
        <p:txBody>
          <a:bodyPr lIns="37114" tIns="0" rIns="37114" bIns="0" anchor="ctr">
            <a:noAutofit/>
          </a:bodyPr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641831" y="1458104"/>
            <a:ext cx="3168864" cy="513416"/>
          </a:xfrm>
        </p:spPr>
        <p:txBody>
          <a:bodyPr lIns="37114" tIns="0" rIns="37114" bIns="0" anchor="ctr"/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8457" y="1971518"/>
            <a:ext cx="3167620" cy="3015152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41831" y="1971518"/>
            <a:ext cx="3168864" cy="3015152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" y="552025"/>
            <a:ext cx="6511978" cy="896144"/>
          </a:xfrm>
        </p:spPr>
        <p:txBody>
          <a:bodyPr vert="horz" tIns="3711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686" y="403267"/>
            <a:ext cx="2150745" cy="91108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7686" y="1314344"/>
            <a:ext cx="2150745" cy="3584575"/>
          </a:xfrm>
        </p:spPr>
        <p:txBody>
          <a:bodyPr lIns="14845" rIns="14845"/>
          <a:lstStyle>
            <a:lvl1pPr marL="0" indent="0" algn="l">
              <a:buNone/>
              <a:defRPr sz="1100"/>
            </a:lvl1pPr>
            <a:lvl2pPr indent="0" algn="l">
              <a:buNone/>
              <a:defRPr sz="1000"/>
            </a:lvl2pPr>
            <a:lvl3pPr indent="0" algn="l">
              <a:buNone/>
              <a:defRPr sz="8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2939" y="1314344"/>
            <a:ext cx="4007754" cy="3584575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482038" y="868765"/>
            <a:ext cx="4122261" cy="322611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27" tIns="37114" rIns="74227" bIns="3711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275464" y="4202208"/>
            <a:ext cx="121876" cy="12187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27" tIns="37114" rIns="74227" bIns="3711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43" y="922799"/>
            <a:ext cx="1734934" cy="1240819"/>
          </a:xfrm>
        </p:spPr>
        <p:txBody>
          <a:bodyPr vert="horz" lIns="37114" tIns="37114" rIns="37114" bIns="37114" anchor="b"/>
          <a:lstStyle>
            <a:lvl1pPr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943" y="2217846"/>
            <a:ext cx="1732545" cy="1708648"/>
          </a:xfrm>
        </p:spPr>
        <p:txBody>
          <a:bodyPr lIns="51959" rIns="37114" bIns="37114" anchor="t"/>
          <a:lstStyle>
            <a:lvl1pPr marL="0" indent="0" algn="l">
              <a:spcBef>
                <a:spcPts val="203"/>
              </a:spcBef>
              <a:buFontTx/>
              <a:buNone/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32749" y="4983558"/>
            <a:ext cx="477943" cy="286268"/>
          </a:xfrm>
        </p:spPr>
        <p:txBody>
          <a:bodyPr/>
          <a:lstStyle/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732958" y="940456"/>
            <a:ext cx="3620421" cy="308273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468" y="4560378"/>
            <a:ext cx="7184086" cy="8164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27" tIns="37114" rIns="74227" bIns="3711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435218" y="4876518"/>
            <a:ext cx="3733932" cy="5003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27" tIns="37114" rIns="74227" bIns="3711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468" y="-5599"/>
            <a:ext cx="7184086" cy="8164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27" tIns="37114" rIns="74227" bIns="3711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435218" y="-5599"/>
            <a:ext cx="3733932" cy="5003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27" tIns="37114" rIns="74227" bIns="37114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458" y="552025"/>
            <a:ext cx="6452235" cy="896144"/>
          </a:xfrm>
          <a:prstGeom prst="rect">
            <a:avLst/>
          </a:prstGeom>
        </p:spPr>
        <p:txBody>
          <a:bodyPr vert="horz" lIns="0" tIns="37114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58458" y="1517470"/>
            <a:ext cx="6452235" cy="3441192"/>
          </a:xfrm>
          <a:prstGeom prst="rect">
            <a:avLst/>
          </a:prstGeom>
        </p:spPr>
        <p:txBody>
          <a:bodyPr vert="horz" lIns="74227" tIns="37114" rIns="74227" bIns="37114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58457" y="4983558"/>
            <a:ext cx="1672802" cy="28626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9954E0-337C-4A4B-9D9A-9E598E225BC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91002" y="4983558"/>
            <a:ext cx="2628688" cy="28626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213263" y="4983558"/>
            <a:ext cx="597429" cy="28626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30C811-9A27-4E1D-B839-07F686EF3C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909" y="158693"/>
            <a:ext cx="7197805" cy="50901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2682" indent="-22268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92" indent="-20041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42276" indent="-20041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64957" indent="-1707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641" indent="-1707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0323" indent="-1707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558778" indent="-14845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81460" indent="-148455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004143" indent="-14845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711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42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3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845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5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97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9691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02913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"/>
            <a:ext cx="7169150" cy="53768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58176" y="2"/>
            <a:ext cx="7550391" cy="2290944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Природа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России и Индии</a:t>
            </a:r>
            <a:endParaRPr lang="ru-RU" sz="72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лод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64856" y="0"/>
            <a:ext cx="4849139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Плод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джекфрута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зили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0503" y="0"/>
            <a:ext cx="3274925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а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л и к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нг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8052" y="0"/>
            <a:ext cx="2464319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а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 о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ссия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" y="0"/>
            <a:ext cx="2398992" cy="1841587"/>
          </a:xfrm>
          <a:prstGeom prst="rect">
            <a:avLst/>
          </a:prstGeom>
        </p:spPr>
      </p:pic>
      <p:pic>
        <p:nvPicPr>
          <p:cNvPr id="5" name="Рисунок 4" descr="россия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98993" y="0"/>
            <a:ext cx="2427620" cy="1841587"/>
          </a:xfrm>
          <a:prstGeom prst="rect">
            <a:avLst/>
          </a:prstGeom>
        </p:spPr>
      </p:pic>
      <p:pic>
        <p:nvPicPr>
          <p:cNvPr id="6" name="Рисунок 5" descr="россия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26613" y="0"/>
            <a:ext cx="2342537" cy="1841587"/>
          </a:xfrm>
          <a:prstGeom prst="rect">
            <a:avLst/>
          </a:prstGeom>
        </p:spPr>
      </p:pic>
      <p:pic>
        <p:nvPicPr>
          <p:cNvPr id="9" name="Рисунок 8" descr="россия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841588"/>
            <a:ext cx="2398993" cy="1693688"/>
          </a:xfrm>
          <a:prstGeom prst="rect">
            <a:avLst/>
          </a:prstGeom>
        </p:spPr>
      </p:pic>
      <p:pic>
        <p:nvPicPr>
          <p:cNvPr id="10" name="Рисунок 9" descr="россия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98993" y="1841588"/>
            <a:ext cx="2427620" cy="1693688"/>
          </a:xfrm>
          <a:prstGeom prst="rect">
            <a:avLst/>
          </a:prstGeom>
        </p:spPr>
      </p:pic>
      <p:pic>
        <p:nvPicPr>
          <p:cNvPr id="11" name="Рисунок 10" descr="россия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26613" y="3535276"/>
            <a:ext cx="2342537" cy="1841587"/>
          </a:xfrm>
          <a:prstGeom prst="rect">
            <a:avLst/>
          </a:prstGeom>
        </p:spPr>
      </p:pic>
      <p:pic>
        <p:nvPicPr>
          <p:cNvPr id="12" name="Рисунок 11" descr="россия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3535276"/>
            <a:ext cx="2398993" cy="1841587"/>
          </a:xfrm>
          <a:prstGeom prst="rect">
            <a:avLst/>
          </a:prstGeom>
        </p:spPr>
      </p:pic>
      <p:pic>
        <p:nvPicPr>
          <p:cNvPr id="13" name="Рисунок 12" descr="россия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389717" y="3535276"/>
            <a:ext cx="2436896" cy="1841587"/>
          </a:xfrm>
          <a:prstGeom prst="rect">
            <a:avLst/>
          </a:prstGeom>
        </p:spPr>
      </p:pic>
      <p:pic>
        <p:nvPicPr>
          <p:cNvPr id="14" name="Рисунок 13" descr="россия9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826613" y="1841588"/>
            <a:ext cx="2342537" cy="16936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83964" y="0"/>
            <a:ext cx="3406564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  о  с 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  я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пив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3970" y="0"/>
            <a:ext cx="3316860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в а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с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3815" y="0"/>
            <a:ext cx="2301518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 с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сия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0117" y="0"/>
            <a:ext cx="2801592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е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л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36688" y="0"/>
            <a:ext cx="1394091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 л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т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7744" y="0"/>
            <a:ext cx="4322584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Мать-и-мачеха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ндыш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5092" y="0"/>
            <a:ext cx="3651632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а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a0cbb219a428bc70ecddc52e429cc7d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404408" cy="1841587"/>
          </a:xfrm>
          <a:prstGeom prst="rect">
            <a:avLst/>
          </a:prstGeom>
        </p:spPr>
      </p:pic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98993" y="0"/>
            <a:ext cx="2258251" cy="1841587"/>
          </a:xfrm>
          <a:prstGeom prst="rect">
            <a:avLst/>
          </a:prstGeom>
        </p:spPr>
      </p:pic>
      <p:pic>
        <p:nvPicPr>
          <p:cNvPr id="12" name="Рисунок 11" descr="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57247" y="2"/>
            <a:ext cx="2511905" cy="1841588"/>
          </a:xfrm>
          <a:prstGeom prst="rect">
            <a:avLst/>
          </a:prstGeom>
        </p:spPr>
      </p:pic>
      <p:pic>
        <p:nvPicPr>
          <p:cNvPr id="13" name="Рисунок 12" descr="04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" y="1841589"/>
            <a:ext cx="2398992" cy="1750145"/>
          </a:xfrm>
          <a:prstGeom prst="rect">
            <a:avLst/>
          </a:prstGeom>
        </p:spPr>
      </p:pic>
      <p:pic>
        <p:nvPicPr>
          <p:cNvPr id="15" name="Рисунок 14" descr="IMG_555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98997" y="1841589"/>
            <a:ext cx="2258250" cy="1767858"/>
          </a:xfrm>
          <a:prstGeom prst="rect">
            <a:avLst/>
          </a:prstGeom>
        </p:spPr>
      </p:pic>
      <p:pic>
        <p:nvPicPr>
          <p:cNvPr id="16" name="Рисунок 15" descr="India_landshaft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57244" y="1841590"/>
            <a:ext cx="2511906" cy="1750145"/>
          </a:xfrm>
          <a:prstGeom prst="rect">
            <a:avLst/>
          </a:prstGeom>
        </p:spPr>
      </p:pic>
      <p:pic>
        <p:nvPicPr>
          <p:cNvPr id="17" name="Рисунок 16" descr="Landshafty-Indii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3590342"/>
            <a:ext cx="2398993" cy="1786523"/>
          </a:xfrm>
          <a:prstGeom prst="rect">
            <a:avLst/>
          </a:prstGeom>
        </p:spPr>
      </p:pic>
      <p:pic>
        <p:nvPicPr>
          <p:cNvPr id="18" name="Рисунок 17" descr="jogfalls045.jpg.bamboo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398994" y="3591734"/>
            <a:ext cx="2258251" cy="1785131"/>
          </a:xfrm>
          <a:prstGeom prst="rect">
            <a:avLst/>
          </a:prstGeom>
        </p:spPr>
      </p:pic>
      <p:pic>
        <p:nvPicPr>
          <p:cNvPr id="19" name="Рисунок 18" descr="andaman-islands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657244" y="3591734"/>
            <a:ext cx="2511906" cy="178513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04907" y="0"/>
            <a:ext cx="3085258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я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имала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-1"/>
            <a:ext cx="7282061" cy="53768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84209" y="0"/>
            <a:ext cx="4127917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 и  м  а  л  а  и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эверес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1866" y="0"/>
            <a:ext cx="5310611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ж о м о л у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 м а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1124" y="4652946"/>
            <a:ext cx="3129053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 в е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т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устын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" y="-99399"/>
            <a:ext cx="7169146" cy="54521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82243" y="0"/>
            <a:ext cx="3409899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у с т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нд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584575" cy="2688432"/>
          </a:xfrm>
          <a:prstGeom prst="rect">
            <a:avLst/>
          </a:prstGeom>
        </p:spPr>
      </p:pic>
      <p:pic>
        <p:nvPicPr>
          <p:cNvPr id="5" name="Рисунок 4" descr="ганг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84577" y="2688431"/>
            <a:ext cx="3584574" cy="2688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4506" y="0"/>
            <a:ext cx="1571319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6052" y="4652946"/>
            <a:ext cx="1786057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 а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джунгли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882120" y="0"/>
            <a:ext cx="3418940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ж у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 л и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ny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5175" y="0"/>
            <a:ext cx="2830125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а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жекфру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69150" cy="5376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8014" y="0"/>
            <a:ext cx="3884580" cy="752061"/>
          </a:xfrm>
          <a:prstGeom prst="rect">
            <a:avLst/>
          </a:prstGeom>
          <a:noFill/>
        </p:spPr>
        <p:txBody>
          <a:bodyPr wrap="none" lIns="74227" tIns="37114" rIns="74227" bIns="371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ж е к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4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spc="4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т</a:t>
            </a:r>
            <a:endParaRPr lang="ru-RU" sz="4400" b="1" spc="4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118</Words>
  <Application>Microsoft Office PowerPoint</Application>
  <PresentationFormat>B5 (ISO) (176x250 мм)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</dc:creator>
  <cp:lastModifiedBy>Irina</cp:lastModifiedBy>
  <cp:revision>74</cp:revision>
  <dcterms:created xsi:type="dcterms:W3CDTF">2014-02-17T16:49:19Z</dcterms:created>
  <dcterms:modified xsi:type="dcterms:W3CDTF">2015-11-22T10:46:34Z</dcterms:modified>
</cp:coreProperties>
</file>