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3" autoAdjust="0"/>
    <p:restoredTop sz="9479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37491-149B-4C0B-BB8A-97D163131571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81139-1266-4B61-BDF0-FEDC16FD4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81139-1266-4B61-BDF0-FEDC16FD4B6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423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368151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Министерство образования Нижегородской области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Государственное бюджетное образовательное учреждение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дополнительного профессионального образования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НИЖЕГОРОДСКИЙ ИНСТИТУТ РАЗВИТИЯ ОБРАЗОВАНИЯ НИРО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Кафедра теории и методики дошкольного образования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latin typeface="Arial" pitchFamily="34" charset="0"/>
                <a:cs typeface="Arial" pitchFamily="34" charset="0"/>
              </a:rPr>
            </a:br>
            <a:endParaRPr lang="ru-RU" sz="1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1944216"/>
          </a:xfrm>
        </p:spPr>
        <p:txBody>
          <a:bodyPr>
            <a:norm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Проектирование.</a:t>
            </a:r>
            <a:endParaRPr lang="ru-RU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 непрерывных наблюдений за природными объектами в течение месяца в старшей группе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55576" y="4234872"/>
            <a:ext cx="8388424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Железова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Светлана Викторовна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  МБДОУ «Детский  сад № 18»  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 Городец. 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«Актуальные проблемы дошкольного образования 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условиях введения ФГОС»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Нижний Новгород 2015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«ОСЕННИЙ  КАЛЕЙДОСКОП»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92896"/>
            <a:ext cx="5328592" cy="3433936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«Цветики-цветочки»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«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Золотые монетки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«Не птица, а с крыльями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Пернатые друзья»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Красное  солнышко» 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«Осеннее небо»</a:t>
            </a:r>
          </a:p>
          <a:p>
            <a:pPr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b="1" dirty="0"/>
              <a:t>«Цветики-цветочки»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Цель</a:t>
            </a:r>
            <a:r>
              <a:rPr lang="ru-RU" dirty="0"/>
              <a:t>: </a:t>
            </a:r>
            <a:r>
              <a:rPr lang="ru-RU" sz="2400" dirty="0"/>
              <a:t>Расширять знания детей об осени. Обеспечить запоминание детьми  названий осенних цветов – бархатцы, ноготки (календула), настурция и их семян. Закрепить понятия «высокий – низкий» (цветок), «длинный – короткий» (стебель).</a:t>
            </a:r>
          </a:p>
          <a:p>
            <a:pPr algn="just"/>
            <a:r>
              <a:rPr lang="ru-RU" b="1" dirty="0"/>
              <a:t>Форма работы</a:t>
            </a:r>
            <a:r>
              <a:rPr lang="ru-RU" dirty="0"/>
              <a:t>:  </a:t>
            </a:r>
            <a:r>
              <a:rPr lang="ru-RU" sz="2400" dirty="0"/>
              <a:t>рассматривание, исследование, беседа, сравнение, коллекционирование.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 </a:t>
            </a:r>
            <a:r>
              <a:rPr lang="ru-RU" sz="4000" b="1" dirty="0"/>
              <a:t>«Золотые монетки»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/>
              <a:t>Цель:</a:t>
            </a:r>
            <a:r>
              <a:rPr lang="ru-RU" dirty="0"/>
              <a:t> </a:t>
            </a:r>
            <a:r>
              <a:rPr lang="ru-RU" sz="2400" dirty="0"/>
              <a:t>Обобщить  и систематизировать  представление у детей об изменениях, происходящих в жизни деревьев и кустарников осенью. Закрепить названия деревьев и кустарников.  Формировать у детей желание любоваться красотой деревьев в разные времена года, а так же желание беречь эту красоту.</a:t>
            </a:r>
          </a:p>
          <a:p>
            <a:pPr algn="just"/>
            <a:r>
              <a:rPr lang="ru-RU" b="1" dirty="0"/>
              <a:t>Форма работы</a:t>
            </a:r>
            <a:r>
              <a:rPr lang="ru-RU" sz="2400" b="1" dirty="0"/>
              <a:t>:  </a:t>
            </a:r>
            <a:r>
              <a:rPr lang="ru-RU" sz="2400" dirty="0"/>
              <a:t>рассматривание, наблюдение, исследование, коллекционирование.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Desktop\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«Не птица, а с крыльями»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Цель</a:t>
            </a:r>
            <a:r>
              <a:rPr lang="ru-RU" sz="2400" b="1" dirty="0"/>
              <a:t>:  </a:t>
            </a:r>
            <a:r>
              <a:rPr lang="ru-RU" sz="2400" dirty="0"/>
              <a:t>Продолжать  обеспечивать развитие  интереса у детей  к живому миру, развитие наблюдательности, учить устанавливать связи между погодой и поведением насекомых. Закреплять названия насекомых, их пользу и вред  для природы.</a:t>
            </a:r>
          </a:p>
          <a:p>
            <a:pPr algn="just"/>
            <a:r>
              <a:rPr lang="ru-RU" b="1" dirty="0"/>
              <a:t>Форма </a:t>
            </a:r>
            <a:r>
              <a:rPr lang="ru-RU" b="1" dirty="0" smtClean="0"/>
              <a:t>работы:</a:t>
            </a:r>
            <a:r>
              <a:rPr lang="en-US" b="1" dirty="0" smtClean="0"/>
              <a:t> </a:t>
            </a:r>
            <a:r>
              <a:rPr lang="ru-RU" sz="2400" dirty="0" smtClean="0"/>
              <a:t>наблюдение</a:t>
            </a:r>
            <a:r>
              <a:rPr lang="ru-RU" sz="2400" dirty="0"/>
              <a:t>, беседа, </a:t>
            </a:r>
            <a:r>
              <a:rPr lang="ru-RU" sz="2400" dirty="0" smtClean="0"/>
              <a:t>рассматривание</a:t>
            </a:r>
            <a:r>
              <a:rPr lang="en-US" sz="2400" dirty="0" smtClean="0"/>
              <a:t>.</a:t>
            </a:r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истратор\Desktop\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>
            <a:normAutofit/>
          </a:bodyPr>
          <a:lstStyle/>
          <a:p>
            <a:r>
              <a:rPr lang="ru-RU" sz="4000" dirty="0"/>
              <a:t>«</a:t>
            </a:r>
            <a:r>
              <a:rPr lang="ru-RU" sz="4000" b="1" dirty="0"/>
              <a:t>Пернатые друзья»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just"/>
            <a:r>
              <a:rPr lang="ru-RU" b="1" dirty="0"/>
              <a:t>Цель</a:t>
            </a:r>
            <a:r>
              <a:rPr lang="ru-RU" dirty="0"/>
              <a:t>: </a:t>
            </a:r>
            <a:r>
              <a:rPr lang="ru-RU" sz="2400" dirty="0"/>
              <a:t>Продолжать наблюдение за птицами на участке.  Помочь детям вспомнить названия птиц, перелётных птиц. Вызывать желание  у детей заботиться о зимующих птицах.</a:t>
            </a:r>
          </a:p>
          <a:p>
            <a:pPr algn="just"/>
            <a:r>
              <a:rPr lang="ru-RU" b="1" dirty="0"/>
              <a:t>Форма работы:  </a:t>
            </a:r>
            <a:r>
              <a:rPr lang="ru-RU" sz="2400" dirty="0"/>
              <a:t>наблюдение, </a:t>
            </a:r>
            <a:r>
              <a:rPr lang="ru-RU" sz="2400" dirty="0" smtClean="0"/>
              <a:t>беседа</a:t>
            </a:r>
            <a:r>
              <a:rPr lang="en-US" sz="2400" dirty="0"/>
              <a:t>.</a:t>
            </a:r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дминистратор\Desktop\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8012"/>
            <a:ext cx="9288016" cy="69660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/>
          </a:bodyPr>
          <a:lstStyle/>
          <a:p>
            <a:r>
              <a:rPr lang="ru-RU" sz="4000" dirty="0"/>
              <a:t> «</a:t>
            </a:r>
            <a:r>
              <a:rPr lang="ru-RU" sz="4000" b="1" dirty="0"/>
              <a:t>Красное  солнышко»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algn="just"/>
            <a:r>
              <a:rPr lang="ru-RU" b="1" dirty="0"/>
              <a:t>Цель:</a:t>
            </a:r>
            <a:r>
              <a:rPr lang="ru-RU" dirty="0"/>
              <a:t> </a:t>
            </a:r>
            <a:r>
              <a:rPr lang="ru-RU" sz="2400" dirty="0"/>
              <a:t>Продолжать знакомить  детей с явлениями  неживой природы; познакомить детей с понятием «продолжительность дня».</a:t>
            </a:r>
          </a:p>
          <a:p>
            <a:pPr algn="just"/>
            <a:r>
              <a:rPr lang="ru-RU" b="1" dirty="0"/>
              <a:t>Форма работы:  </a:t>
            </a:r>
            <a:r>
              <a:rPr lang="ru-RU" sz="2400" dirty="0"/>
              <a:t>наблюдение, беседа, исследование.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истратор\Desktop\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>
            <a:normAutofit/>
          </a:bodyPr>
          <a:lstStyle/>
          <a:p>
            <a:r>
              <a:rPr lang="ru-RU" sz="4000" dirty="0"/>
              <a:t>«</a:t>
            </a:r>
            <a:r>
              <a:rPr lang="ru-RU" sz="4000" b="1" dirty="0"/>
              <a:t>Осеннее небо»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algn="just"/>
            <a:r>
              <a:rPr lang="ru-RU" b="1" dirty="0"/>
              <a:t>Цель: </a:t>
            </a:r>
            <a:r>
              <a:rPr lang="ru-RU" sz="2400" dirty="0"/>
              <a:t>обеспечить развитие у детей наблюдательности, умение различать изменения в характере неба. Пополнять знания детей о сезонных изменениях в природе.</a:t>
            </a:r>
          </a:p>
          <a:p>
            <a:pPr algn="just"/>
            <a:r>
              <a:rPr lang="ru-RU" b="1" dirty="0"/>
              <a:t>Форма работы</a:t>
            </a:r>
            <a:r>
              <a:rPr lang="ru-RU" dirty="0"/>
              <a:t>:  </a:t>
            </a:r>
            <a:r>
              <a:rPr lang="ru-RU" sz="2400" dirty="0"/>
              <a:t>наблюдение, беседа, исследование.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367</Words>
  <Application>Microsoft Office PowerPoint</Application>
  <PresentationFormat>Экран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Министерство образования Нижегородской области Государственное бюджетное образовательное учреждение дополнительного профессионального образования НИЖЕГОРОДСКИЙ ИНСТИТУТ РАЗВИТИЯ ОБРАЗОВАНИЯ НИРО Кафедра теории и методики дошкольного образования </vt:lpstr>
      <vt:lpstr>«ОСЕННИЙ  КАЛЕЙДОСКОП» </vt:lpstr>
      <vt:lpstr> «Цветики-цветочки»  </vt:lpstr>
      <vt:lpstr> «Золотые монетки»</vt:lpstr>
      <vt:lpstr>«Не птица, а с крыльями»</vt:lpstr>
      <vt:lpstr>«Пернатые друзья»</vt:lpstr>
      <vt:lpstr> «Красное  солнышко» </vt:lpstr>
      <vt:lpstr>«Осеннее небо»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Admin</cp:lastModifiedBy>
  <cp:revision>6</cp:revision>
  <dcterms:created xsi:type="dcterms:W3CDTF">2015-11-16T15:48:45Z</dcterms:created>
  <dcterms:modified xsi:type="dcterms:W3CDTF">2015-11-17T13:55:45Z</dcterms:modified>
</cp:coreProperties>
</file>