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67" r:id="rId9"/>
    <p:sldId id="266" r:id="rId10"/>
    <p:sldId id="265" r:id="rId11"/>
    <p:sldId id="264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AD32-B771-47DB-8E8F-116621FC21F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537E32-D195-4C1B-B7EE-0D68AC54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AD32-B771-47DB-8E8F-116621FC21F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7E32-D195-4C1B-B7EE-0D68AC54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AD32-B771-47DB-8E8F-116621FC21F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7E32-D195-4C1B-B7EE-0D68AC54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AD32-B771-47DB-8E8F-116621FC21F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537E32-D195-4C1B-B7EE-0D68AC54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AD32-B771-47DB-8E8F-116621FC21F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7E32-D195-4C1B-B7EE-0D68AC54A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AD32-B771-47DB-8E8F-116621FC21F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7E32-D195-4C1B-B7EE-0D68AC54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AD32-B771-47DB-8E8F-116621FC21F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537E32-D195-4C1B-B7EE-0D68AC54A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AD32-B771-47DB-8E8F-116621FC21F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7E32-D195-4C1B-B7EE-0D68AC54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AD32-B771-47DB-8E8F-116621FC21F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7E32-D195-4C1B-B7EE-0D68AC54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AD32-B771-47DB-8E8F-116621FC21F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7E32-D195-4C1B-B7EE-0D68AC54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AD32-B771-47DB-8E8F-116621FC21F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7E32-D195-4C1B-B7EE-0D68AC54A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B6AD32-B771-47DB-8E8F-116621FC21F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537E32-D195-4C1B-B7EE-0D68AC54A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458200" cy="122237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Проект «От зерна до каравая»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89240"/>
            <a:ext cx="8458200" cy="9144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Руководитель проекта                                                                                         г.Москва</a:t>
            </a:r>
          </a:p>
          <a:p>
            <a:r>
              <a:rPr lang="ru-RU" dirty="0" smtClean="0"/>
              <a:t>воспитатель Смирнова Ю.Ю.                                                                       октябрь 2015год</a:t>
            </a:r>
          </a:p>
          <a:p>
            <a:r>
              <a:rPr lang="ru-RU" dirty="0" smtClean="0"/>
              <a:t>Участники проекта                                                                                    ГБОУ Школа №492 СП № 1 «Акварелька»</a:t>
            </a:r>
          </a:p>
          <a:p>
            <a:r>
              <a:rPr lang="ru-RU" dirty="0" smtClean="0"/>
              <a:t>Дети старшей группы.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Которые выпекаются в печах </a:t>
            </a:r>
            <a:endParaRPr lang="ru-RU" sz="2800" dirty="0"/>
          </a:p>
        </p:txBody>
      </p:sp>
      <p:pic>
        <p:nvPicPr>
          <p:cNvPr id="8194" name="Picture 2" descr="C:\Users\Дом\Desktop\Новая папка (2)\подовая печ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268760"/>
            <a:ext cx="4038600" cy="2752725"/>
          </a:xfrm>
          <a:prstGeom prst="ellipse">
            <a:avLst/>
          </a:prstGeom>
          <a:noFill/>
        </p:spPr>
      </p:pic>
      <p:pic>
        <p:nvPicPr>
          <p:cNvPr id="8195" name="Picture 3" descr="C:\Users\Дом\Desktop\Новая папка (2)\тунельная печь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3356992"/>
            <a:ext cx="4762500" cy="307657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После чего хлеб развозят по магазинам</a:t>
            </a:r>
            <a:endParaRPr lang="ru-RU" sz="2800" dirty="0"/>
          </a:p>
        </p:txBody>
      </p:sp>
      <p:pic>
        <p:nvPicPr>
          <p:cNvPr id="9218" name="Picture 2" descr="C:\Users\Дом\Desktop\Новая папка (2)\магазин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1" y="1124744"/>
            <a:ext cx="4752528" cy="3169936"/>
          </a:xfrm>
          <a:prstGeom prst="ellipse">
            <a:avLst/>
          </a:prstGeom>
          <a:noFill/>
        </p:spPr>
      </p:pic>
      <p:pic>
        <p:nvPicPr>
          <p:cNvPr id="9219" name="Picture 3" descr="C:\Users\Дом\Desktop\Новая папка (2)\ларек хлеб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3284984"/>
            <a:ext cx="4762500" cy="333375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57200"/>
            <a:ext cx="6435824" cy="838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Хлеб – всему голова</a:t>
            </a:r>
            <a:endParaRPr lang="ru-RU" sz="2800" dirty="0"/>
          </a:p>
        </p:txBody>
      </p:sp>
      <p:pic>
        <p:nvPicPr>
          <p:cNvPr id="10242" name="Picture 2" descr="C:\Users\Дом\Desktop\Новая папка (2)\продук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340768"/>
            <a:ext cx="4320480" cy="3240360"/>
          </a:xfrm>
          <a:prstGeom prst="rect">
            <a:avLst/>
          </a:prstGeom>
          <a:noFill/>
        </p:spPr>
      </p:pic>
      <p:pic>
        <p:nvPicPr>
          <p:cNvPr id="10243" name="Picture 3" descr="C:\Users\Дом\Desktop\Новая папка (2)\387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176972"/>
            <a:ext cx="4022576" cy="3016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Литовская сказка.  Как волк вздумал хлеб печь  </a:t>
            </a:r>
            <a:endParaRPr lang="ru-RU" dirty="0" smtClean="0"/>
          </a:p>
          <a:p>
            <a:r>
              <a:rPr lang="ru-RU" dirty="0" smtClean="0"/>
              <a:t>Однажды встретил волк в лесу человека и просит:</a:t>
            </a:r>
            <a:br>
              <a:rPr lang="ru-RU" dirty="0" smtClean="0"/>
            </a:br>
            <a:r>
              <a:rPr lang="ru-RU" dirty="0" smtClean="0"/>
              <a:t>— Дай мне хлеба!</a:t>
            </a:r>
            <a:br>
              <a:rPr lang="ru-RU" dirty="0" smtClean="0"/>
            </a:br>
            <a:r>
              <a:rPr lang="ru-RU" dirty="0" smtClean="0"/>
              <a:t>Человек дал. Волк съел и облизнулся — вкусный был хлеб. Говорит волк человеку:</a:t>
            </a:r>
            <a:br>
              <a:rPr lang="ru-RU" dirty="0" smtClean="0"/>
            </a:br>
            <a:r>
              <a:rPr lang="ru-RU" dirty="0" smtClean="0"/>
              <a:t>— Что мне делать, чтобы и у меня всегда был свой хлеб? Научи меня!</a:t>
            </a:r>
            <a:br>
              <a:rPr lang="ru-RU" dirty="0" smtClean="0"/>
            </a:br>
            <a:r>
              <a:rPr lang="ru-RU" dirty="0" smtClean="0"/>
              <a:t>— Ладно, — согласился человек и начал учить волка. — Сперва надо вспахать землю…</a:t>
            </a:r>
            <a:br>
              <a:rPr lang="ru-RU" dirty="0" smtClean="0"/>
            </a:br>
            <a:r>
              <a:rPr lang="ru-RU" dirty="0" smtClean="0"/>
              <a:t>— А когда вспашешь, можно уж есть?</a:t>
            </a:r>
            <a:br>
              <a:rPr lang="ru-RU" dirty="0" smtClean="0"/>
            </a:br>
            <a:r>
              <a:rPr lang="ru-RU" dirty="0" smtClean="0"/>
              <a:t>— Ещё нет. Надо рожь посеять.</a:t>
            </a:r>
            <a:br>
              <a:rPr lang="ru-RU" dirty="0" smtClean="0"/>
            </a:br>
            <a:r>
              <a:rPr lang="ru-RU" dirty="0" smtClean="0"/>
              <a:t>— А когда посеешь, можно уж есть?</a:t>
            </a:r>
            <a:br>
              <a:rPr lang="ru-RU" dirty="0" smtClean="0"/>
            </a:br>
            <a:r>
              <a:rPr lang="ru-RU" dirty="0" smtClean="0"/>
              <a:t>— Ещё нет. Надо подождать, пока она вырастет.</a:t>
            </a:r>
            <a:br>
              <a:rPr lang="ru-RU" dirty="0" smtClean="0"/>
            </a:br>
            <a:r>
              <a:rPr lang="ru-RU" dirty="0" smtClean="0"/>
              <a:t>— А когда вырастет, можно уж есть?</a:t>
            </a:r>
            <a:br>
              <a:rPr lang="ru-RU" dirty="0" smtClean="0"/>
            </a:br>
            <a:r>
              <a:rPr lang="ru-RU" dirty="0" smtClean="0"/>
              <a:t>— Ещё нет. Надо её убрать.</a:t>
            </a:r>
            <a:br>
              <a:rPr lang="ru-RU" dirty="0" smtClean="0"/>
            </a:br>
            <a:r>
              <a:rPr lang="ru-RU" dirty="0" smtClean="0"/>
              <a:t>— А когда уберёшь, можно уж есть?</a:t>
            </a:r>
            <a:br>
              <a:rPr lang="ru-RU" dirty="0" smtClean="0"/>
            </a:br>
            <a:r>
              <a:rPr lang="ru-RU" dirty="0" smtClean="0"/>
              <a:t>— Ещё нет. Надо её смолотить.</a:t>
            </a:r>
            <a:br>
              <a:rPr lang="ru-RU" dirty="0" smtClean="0"/>
            </a:br>
            <a:r>
              <a:rPr lang="ru-RU" dirty="0" smtClean="0"/>
              <a:t>— А когда смолотишь, можно уж есть?</a:t>
            </a:r>
            <a:br>
              <a:rPr lang="ru-RU" dirty="0" smtClean="0"/>
            </a:br>
            <a:r>
              <a:rPr lang="ru-RU" dirty="0" smtClean="0"/>
              <a:t>— Ещё нет. Надо испечь хлеб.</a:t>
            </a:r>
            <a:br>
              <a:rPr lang="ru-RU" dirty="0" smtClean="0"/>
            </a:br>
            <a:r>
              <a:rPr lang="ru-RU" dirty="0" smtClean="0"/>
              <a:t>— А когда испечёшь, можно есть?</a:t>
            </a:r>
            <a:br>
              <a:rPr lang="ru-RU" dirty="0" smtClean="0"/>
            </a:br>
            <a:r>
              <a:rPr lang="ru-RU" dirty="0" smtClean="0"/>
              <a:t>— Можно.</a:t>
            </a:r>
            <a:br>
              <a:rPr lang="ru-RU" dirty="0" smtClean="0"/>
            </a:br>
            <a:r>
              <a:rPr lang="ru-RU" dirty="0" smtClean="0"/>
              <a:t>Подумал волк, подумал и говорит:</a:t>
            </a:r>
            <a:br>
              <a:rPr lang="ru-RU" dirty="0" smtClean="0"/>
            </a:br>
            <a:r>
              <a:rPr lang="ru-RU" dirty="0" smtClean="0"/>
              <a:t>— Лучше уж не буду я печь хлеб, коли так долго ждать. Как до сих пор обходился без хлеба, так, видно, и обойдусь.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ом\Desktop\Новая папка (2)\итог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764704"/>
            <a:ext cx="8066970" cy="5530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316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Сюрпризный момент – хлеб спрятан под салфетку, чтение загадки.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32037"/>
            <a:ext cx="8686800" cy="38332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«Рос сперва на воле в поле,</a:t>
            </a:r>
            <a:br>
              <a:rPr lang="ru-RU" dirty="0" smtClean="0"/>
            </a:br>
            <a:r>
              <a:rPr lang="ru-RU" dirty="0" smtClean="0"/>
              <a:t>летом цвел и колосился,</a:t>
            </a:r>
            <a:br>
              <a:rPr lang="ru-RU" dirty="0" smtClean="0"/>
            </a:br>
            <a:r>
              <a:rPr lang="ru-RU" dirty="0" smtClean="0"/>
              <a:t>А когда обмолотили,</a:t>
            </a:r>
            <a:br>
              <a:rPr lang="ru-RU" dirty="0" smtClean="0"/>
            </a:br>
            <a:r>
              <a:rPr lang="ru-RU" dirty="0" smtClean="0"/>
              <a:t>он в зерно вдруг превратился.</a:t>
            </a:r>
            <a:br>
              <a:rPr lang="ru-RU" dirty="0" smtClean="0"/>
            </a:br>
            <a:r>
              <a:rPr lang="ru-RU" dirty="0" smtClean="0"/>
              <a:t>Из зерна — в муку и тесто.</a:t>
            </a:r>
            <a:br>
              <a:rPr lang="ru-RU" dirty="0" smtClean="0"/>
            </a:br>
            <a:r>
              <a:rPr lang="ru-RU" dirty="0" smtClean="0"/>
              <a:t>В магазине занял место.</a:t>
            </a:r>
            <a:br>
              <a:rPr lang="ru-RU" dirty="0" smtClean="0"/>
            </a:br>
            <a:r>
              <a:rPr lang="ru-RU" dirty="0" smtClean="0"/>
              <a:t>Вырос он под синим небом,</a:t>
            </a:r>
            <a:br>
              <a:rPr lang="ru-RU" dirty="0" smtClean="0"/>
            </a:br>
            <a:r>
              <a:rPr lang="ru-RU" dirty="0" smtClean="0"/>
              <a:t>А пришел на стол к нам — чем? (хлебом)»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8135" y="1213646"/>
            <a:ext cx="8512337" cy="531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Сначала сажают зерно в землю – посевная.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3284984"/>
            <a:ext cx="4191191" cy="314339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268760"/>
            <a:ext cx="4464496" cy="29713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Зерно вырастает и перед нами уже колосится созревшее поле - нива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474264"/>
            <a:ext cx="7632848" cy="477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60648"/>
            <a:ext cx="4496717" cy="294146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2924944"/>
            <a:ext cx="4381500" cy="32861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1967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Затем колоски собирают специальными машинами – комбайн (уборочная) и отвозят на мельницу или мукомольню.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772816"/>
            <a:ext cx="5437883" cy="368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2492896"/>
            <a:ext cx="2952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Потом муку привозят на хлебозавод (пекарня) ,где из муки делают тесто.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4243" y="1554163"/>
            <a:ext cx="600791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Из теста формируют будущие хлебобулочные изделия</a:t>
            </a:r>
            <a:endParaRPr lang="ru-R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0200" y="2102644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</TotalTime>
  <Words>126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Проект «От зерна до каравая»</vt:lpstr>
      <vt:lpstr>Сюрпризный момент – хлеб спрятан под салфетку, чтение загадки.</vt:lpstr>
      <vt:lpstr>Слайд 3</vt:lpstr>
      <vt:lpstr>Сначала сажают зерно в землю – посевная.</vt:lpstr>
      <vt:lpstr>Зерно вырастает и перед нами уже колосится созревшее поле - нива</vt:lpstr>
      <vt:lpstr>Слайд 6</vt:lpstr>
      <vt:lpstr>Затем колоски собирают специальными машинами – комбайн (уборочная) и отвозят на мельницу или мукомольню. </vt:lpstr>
      <vt:lpstr>Потом муку привозят на хлебозавод (пекарня) ,где из муки делают тесто.</vt:lpstr>
      <vt:lpstr>Из теста формируют будущие хлебобулочные изделия</vt:lpstr>
      <vt:lpstr>Которые выпекаются в печах </vt:lpstr>
      <vt:lpstr>После чего хлеб развозят по магазинам</vt:lpstr>
      <vt:lpstr>Хлеб – всему голова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«От зерна до каравая»</dc:title>
  <dc:creator>Дом</dc:creator>
  <cp:lastModifiedBy>Дом</cp:lastModifiedBy>
  <cp:revision>9</cp:revision>
  <dcterms:created xsi:type="dcterms:W3CDTF">2015-11-21T13:18:25Z</dcterms:created>
  <dcterms:modified xsi:type="dcterms:W3CDTF">2015-11-21T14:37:20Z</dcterms:modified>
</cp:coreProperties>
</file>