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44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21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19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24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09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39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18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64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7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56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1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A7A69-D63C-4414-B6B8-465E1FACAB73}" type="datetimeFigureOut">
              <a:rPr lang="ru-RU" smtClean="0"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09596-765F-4CDE-AE40-883463F7DCB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11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4;&#1072;&#1084;&#1072;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2348881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Проект</a:t>
            </a:r>
          </a:p>
          <a:p>
            <a:pPr algn="ctr"/>
            <a:r>
              <a:rPr lang="ru-RU" sz="4000" b="1" dirty="0" smtClean="0"/>
              <a:t>«Разноцветная неделя»</a:t>
            </a:r>
          </a:p>
          <a:p>
            <a:pPr algn="ctr"/>
            <a:r>
              <a:rPr lang="ru-RU" sz="3600" b="1" dirty="0"/>
              <a:t>д</a:t>
            </a:r>
            <a:r>
              <a:rPr lang="ru-RU" sz="3600" b="1" dirty="0" smtClean="0"/>
              <a:t>ля детей средней группы</a:t>
            </a:r>
            <a:endParaRPr lang="ru-RU" sz="3600" b="1" dirty="0"/>
          </a:p>
          <a:p>
            <a:pPr algn="ctr"/>
            <a:endParaRPr lang="ru-RU" sz="3600" b="1" dirty="0" smtClean="0"/>
          </a:p>
          <a:p>
            <a:pPr algn="r"/>
            <a:r>
              <a:rPr lang="ru-RU" sz="2800" b="1" dirty="0" smtClean="0"/>
              <a:t>Проект </a:t>
            </a:r>
            <a:r>
              <a:rPr lang="ru-RU" sz="2800" b="1" dirty="0" smtClean="0"/>
              <a:t>составила:</a:t>
            </a:r>
            <a:endParaRPr lang="ru-RU" sz="2800" b="1" dirty="0" smtClean="0"/>
          </a:p>
          <a:p>
            <a:pPr algn="r"/>
            <a:r>
              <a:rPr lang="ru-RU" sz="2800" b="1" dirty="0" smtClean="0"/>
              <a:t>Зюлькаева Н. А.</a:t>
            </a:r>
          </a:p>
          <a:p>
            <a:pPr algn="r"/>
            <a:endParaRPr lang="ru-RU" sz="2800" b="1" dirty="0" smtClean="0"/>
          </a:p>
          <a:p>
            <a:pPr algn="r"/>
            <a:r>
              <a:rPr lang="ru-RU" sz="2800" b="1" dirty="0" smtClean="0"/>
              <a:t>Воспитатель МБДОУ №53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1487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527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548680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 smtClean="0"/>
              <a:t>Заключительный этап: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Систематизация практического материала (конспекты, игры, фото, детская продуктивная деятельность.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Оформление результатов педагогического наблюдения.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Выставка рисунков на тему «Радуга»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Составление проекта.</a:t>
            </a:r>
          </a:p>
          <a:p>
            <a:pPr algn="just"/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val="12384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476672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Ожидаемый результат:</a:t>
            </a:r>
          </a:p>
          <a:p>
            <a:pPr algn="ctr"/>
            <a:endParaRPr lang="ru-RU" sz="36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 детей сформируются представления о сенсорных эталонов цвета ( семи цветах спектра и оттенках)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Повысится интерес к сенсорной культуре, и желание принимать участие в совместной деятельности.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Обогатится речь детей.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Участие родителей в совместной продуктивной деятельности.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Изменение отношения родителей к проблеме сенсорного воспитания.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1955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2068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249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116632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Итоги проекта: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/>
              <a:t>Построение всего образовательного процесса вокруг одной центральной темы дало большие возможности для развития детей. Тематические недели помогли организовать информацию оптимальным способом. У детей появилась возможность не только закрепить и расширить знания и умения по конкретной теме, но и реализовать их в течении недели во всех видах деятельности</a:t>
            </a:r>
            <a:r>
              <a:rPr lang="ru-RU" sz="2400" b="1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 реализации тематической недели родители стали активными помощниками и участниками воспитательно-образовательного процесса. Они имеют возможность познакомиться с тематикой недели, с мероприятиями, проводимыми в ДОУ по данной теме; получить консультацию и использовать с детьми предложенный практический материал, а также, активно участвуют в подготовке к итоговым мероприятиям, вносят в них свои идеи</a:t>
            </a:r>
            <a:r>
              <a:rPr lang="ru-RU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Были организованы выставки детских работ.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1633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0"/>
            <a:ext cx="8856984" cy="1197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3200" b="1" dirty="0" smtClean="0"/>
              <a:t>Список используемой литературы: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Венгер Л.А. Воспитание сенсорной культуры ребенка – М.: Просвещение, 1988.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/>
              <a:t>Иванова </a:t>
            </a:r>
            <a:r>
              <a:rPr lang="ru-RU" sz="2000" b="1" dirty="0"/>
              <a:t>О. Васильева И. Выразительные возможности цвета. СПб.: Агентство образовательного сотрудничества, 2005.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Киселева Л.С. Данилина Т.А. Проектный метод в деятельности дошкольного учреждения – М.: АРКТИ, 2003.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Дыбина О.В., Рахманова Н.П., Щетинина В.В. Неизведанное рядом. М.: ТЦ Сфера, 2005.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/>
              <a:t>ориентированная </a:t>
            </a:r>
            <a:r>
              <a:rPr lang="ru-RU" sz="2000" b="1" dirty="0"/>
              <a:t>на ребенка. М.: Всемирный банк, 2010.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Нищева  Н.В. Разноцветные сказки .  СПб.: «ДЕТСТВО-ПРЕСС», 2003.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Глушанок Т.Г. , Волкова Л.Н. «Тайны здоровья детей», СПб.: 1994.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Сенсорное воспитание в детском саду: Пособие для воспитателей. / Под ред. Н.Н.Поддьякова, В.Н. Аванесовой. - М.: Просвещение, 1981.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 Швайко Г.С.  Игры и игровые упражнения на развитие речи. М.: Просвещение, 1983.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 Шевчук И. Изучаем цвета. ООО Издательство.: Эксмо, 2007.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Сайт </a:t>
            </a:r>
            <a:r>
              <a:rPr lang="ru-RU" sz="2000" b="1" dirty="0">
                <a:hlinkClick r:id="rId3"/>
              </a:rPr>
              <a:t>http://Мама</a:t>
            </a:r>
            <a:r>
              <a:rPr lang="ru-RU" sz="2000" b="1" dirty="0"/>
              <a:t> для мам.</a:t>
            </a:r>
          </a:p>
          <a:p>
            <a:r>
              <a:rPr lang="ru-RU" sz="2000" dirty="0"/>
              <a:t>         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ru-RU" sz="36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6487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836712"/>
            <a:ext cx="8208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Реализация проекта «Разноцветная неделя»</a:t>
            </a:r>
          </a:p>
          <a:p>
            <a:pPr algn="ctr"/>
            <a:endParaRPr lang="ru-RU" sz="3600" b="1" dirty="0" smtClean="0"/>
          </a:p>
          <a:p>
            <a:pPr algn="just"/>
            <a:r>
              <a:rPr lang="ru-RU" sz="2800" b="1" dirty="0" smtClean="0"/>
              <a:t>Понедельник - </a:t>
            </a:r>
            <a:r>
              <a:rPr lang="ru-RU" sz="2800" b="1" dirty="0" smtClean="0">
                <a:solidFill>
                  <a:srgbClr val="FF0000"/>
                </a:solidFill>
              </a:rPr>
              <a:t>красный день</a:t>
            </a:r>
          </a:p>
          <a:p>
            <a:pPr algn="just"/>
            <a:r>
              <a:rPr lang="ru-RU" sz="2800" b="1" dirty="0" smtClean="0"/>
              <a:t>Вторник – </a:t>
            </a:r>
            <a:r>
              <a:rPr lang="ru-RU" sz="2800" b="1" dirty="0" smtClean="0">
                <a:solidFill>
                  <a:schemeClr val="accent6"/>
                </a:solidFill>
              </a:rPr>
              <a:t>оранжевый</a:t>
            </a:r>
            <a:r>
              <a:rPr lang="ru-RU" sz="2800" b="1" dirty="0" smtClean="0"/>
              <a:t> и </a:t>
            </a:r>
            <a:r>
              <a:rPr lang="ru-RU" sz="2800" b="1" dirty="0" smtClean="0">
                <a:solidFill>
                  <a:srgbClr val="FFC000"/>
                </a:solidFill>
              </a:rPr>
              <a:t>желтый день</a:t>
            </a:r>
          </a:p>
          <a:p>
            <a:pPr algn="just"/>
            <a:r>
              <a:rPr lang="ru-RU" sz="2800" b="1" dirty="0" smtClean="0"/>
              <a:t>Среда 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зеленый день</a:t>
            </a:r>
          </a:p>
          <a:p>
            <a:pPr algn="just"/>
            <a:r>
              <a:rPr lang="ru-RU" sz="2800" b="1" dirty="0" smtClean="0"/>
              <a:t>Четверг – </a:t>
            </a:r>
            <a:r>
              <a:rPr lang="ru-RU" sz="2800" b="1" dirty="0" smtClean="0">
                <a:solidFill>
                  <a:srgbClr val="00B0F0"/>
                </a:solidFill>
              </a:rPr>
              <a:t>голубой</a:t>
            </a:r>
            <a:r>
              <a:rPr lang="ru-RU" sz="2800" b="1" dirty="0" smtClean="0"/>
              <a:t> и </a:t>
            </a:r>
            <a:r>
              <a:rPr lang="ru-RU" sz="2800" b="1" dirty="0" smtClean="0">
                <a:solidFill>
                  <a:srgbClr val="002060"/>
                </a:solidFill>
              </a:rPr>
              <a:t>синий день</a:t>
            </a:r>
          </a:p>
          <a:p>
            <a:pPr algn="just"/>
            <a:r>
              <a:rPr lang="ru-RU" sz="2800" b="1" dirty="0" smtClean="0"/>
              <a:t>Пятница- </a:t>
            </a:r>
            <a:r>
              <a:rPr lang="ru-RU" sz="2800" b="1" dirty="0" smtClean="0">
                <a:solidFill>
                  <a:srgbClr val="7030A0"/>
                </a:solidFill>
              </a:rPr>
              <a:t>фиолетовый день</a:t>
            </a:r>
          </a:p>
        </p:txBody>
      </p:sp>
    </p:spTree>
    <p:extLst>
      <p:ext uri="{BB962C8B-B14F-4D97-AF65-F5344CB8AC3E}">
        <p14:creationId xmlns:p14="http://schemas.microsoft.com/office/powerpoint/2010/main" val="14039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764704"/>
            <a:ext cx="89644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Паспорт проекта</a:t>
            </a:r>
          </a:p>
          <a:p>
            <a:pPr algn="ctr"/>
            <a:r>
              <a:rPr lang="ru-RU" sz="4000" b="1" dirty="0" smtClean="0"/>
              <a:t>«Разноцветная неделя»</a:t>
            </a:r>
          </a:p>
          <a:p>
            <a:pPr algn="ctr"/>
            <a:endParaRPr lang="ru-RU" sz="4000" b="1" dirty="0"/>
          </a:p>
          <a:p>
            <a:pPr algn="just"/>
            <a:r>
              <a:rPr lang="ru-RU" sz="2800" b="1" u="sng" dirty="0" smtClean="0"/>
              <a:t>Вид проекта: </a:t>
            </a:r>
            <a:r>
              <a:rPr lang="ru-RU" sz="2800" b="1" dirty="0" smtClean="0"/>
              <a:t>творческий, обучающий</a:t>
            </a:r>
          </a:p>
          <a:p>
            <a:pPr algn="just"/>
            <a:endParaRPr lang="ru-RU" sz="2800" b="1" u="sng" dirty="0"/>
          </a:p>
          <a:p>
            <a:pPr algn="just"/>
            <a:r>
              <a:rPr lang="ru-RU" sz="2800" b="1" u="sng" dirty="0" smtClean="0"/>
              <a:t>Продолжительность проекта: </a:t>
            </a:r>
            <a:r>
              <a:rPr lang="ru-RU" sz="2800" b="1" dirty="0" smtClean="0"/>
              <a:t>краткосрочный</a:t>
            </a:r>
          </a:p>
          <a:p>
            <a:pPr algn="just"/>
            <a:r>
              <a:rPr lang="ru-RU" sz="2800" b="1" dirty="0" smtClean="0"/>
              <a:t>                                                           (1 неделя)</a:t>
            </a:r>
          </a:p>
          <a:p>
            <a:pPr algn="just"/>
            <a:r>
              <a:rPr lang="ru-RU" sz="2800" b="1" u="sng" dirty="0" smtClean="0"/>
              <a:t>Участники проекта: </a:t>
            </a:r>
            <a:r>
              <a:rPr lang="ru-RU" sz="2800" b="1" dirty="0" smtClean="0"/>
              <a:t>воспитатели средней группы, </a:t>
            </a:r>
          </a:p>
          <a:p>
            <a:pPr algn="just"/>
            <a:r>
              <a:rPr lang="ru-RU" sz="2800" b="1" dirty="0"/>
              <a:t> </a:t>
            </a:r>
            <a:r>
              <a:rPr lang="ru-RU" sz="2800" b="1" dirty="0" smtClean="0"/>
              <a:t>                                      дети и родители средней группы</a:t>
            </a:r>
            <a:endParaRPr lang="ru-RU" sz="2800" b="1" dirty="0"/>
          </a:p>
          <a:p>
            <a:pPr algn="just"/>
            <a:r>
              <a:rPr lang="ru-RU" sz="3200" b="1" dirty="0" smtClean="0"/>
              <a:t> 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964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16632"/>
            <a:ext cx="885698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Актуальность проекта</a:t>
            </a:r>
          </a:p>
          <a:p>
            <a:pPr algn="just"/>
            <a:r>
              <a:rPr lang="ru-RU" sz="2800" b="1" dirty="0"/>
              <a:t> </a:t>
            </a:r>
            <a:r>
              <a:rPr lang="ru-RU" sz="2800" b="1" dirty="0" smtClean="0"/>
              <a:t>  </a:t>
            </a:r>
            <a:r>
              <a:rPr lang="ru-RU" sz="2400" b="1" dirty="0" smtClean="0"/>
              <a:t>Познание человеком окружающего мира начинается с «живого созерцания», с ощущения и восприятия. Однако в последнее время все больше внимания уделяется интеллектуальному развитию ребенка, процессу сенсорного развития внимания уделяется явно недостаточно. Развитая сенсорика – основа для совершенствования практической деятельности современного человека. Поэтому сенсорному развитию дошкольников должно уделяться значительно больше времени в воспитательном процессе. </a:t>
            </a:r>
          </a:p>
          <a:p>
            <a:pPr algn="just"/>
            <a:r>
              <a:rPr lang="ru-RU" sz="2400" b="1" dirty="0"/>
              <a:t> </a:t>
            </a:r>
            <a:r>
              <a:rPr lang="ru-RU" sz="2400" b="1" dirty="0" smtClean="0"/>
              <a:t>   Сенсорное развитие в дошкольном детстве  происходит в процессе разнообразных дидактических игр, дети учатся выделять цвет предметов, называть оттенки и цвета, сравнивать предметы по цвету, группировать их по сходству в цвете. Дидактические игры, предшествующие изобразительной деятельности, готовят детей к более свободному и точному отражению цветов и оттенков в рисовании, аппликации.</a:t>
            </a:r>
          </a:p>
          <a:p>
            <a:pPr algn="just"/>
            <a:endParaRPr lang="ru-RU" sz="2400" b="1" dirty="0" smtClean="0"/>
          </a:p>
          <a:p>
            <a:pPr algn="ctr"/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71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620688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 Дети оперируют имеющими знаниями о цвете, которые в ходе игры усваиваются, систематизируются, обогащаются. С помощью игры ребенок получает новые знания о том или ином цвете. В то же время в процессе игры у детей активизируется цветовой словарь детей. </a:t>
            </a:r>
          </a:p>
          <a:p>
            <a:pPr algn="just"/>
            <a:r>
              <a:rPr lang="ru-RU" sz="2400" b="1" dirty="0"/>
              <a:t> </a:t>
            </a:r>
            <a:r>
              <a:rPr lang="ru-RU" sz="2400" b="1" dirty="0" smtClean="0"/>
              <a:t>  Значение сенсорного развития ребенка для его будущей жизни выдвигает перед теорией и практикой дошкольного воспитания задачу разработки и использования наиболее эффективных средств и методов сенсорного воспитания в детском саду.</a:t>
            </a:r>
          </a:p>
          <a:p>
            <a:pPr algn="just"/>
            <a:r>
              <a:rPr lang="ru-RU" sz="2400" b="1" dirty="0"/>
              <a:t> </a:t>
            </a:r>
            <a:r>
              <a:rPr lang="ru-RU" sz="2400" b="1" dirty="0" smtClean="0"/>
              <a:t>   Недостаточное сенсомоторное развитие детей дошкольного возраста приводит к возникновению различных трудностей в ходе начального обучения. Таим образом, возникла необходимость разработки проекта «Разноцветная неделя», направленного на формирование представлений дошкольника о сенсорных эталонах цвета.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621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46"/>
            <a:ext cx="9144000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1412776"/>
            <a:ext cx="79208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Цель проекта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ru-RU" sz="2800" b="1" dirty="0" smtClean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/>
              <a:t>Закрепление всех цветов и умение находить предметы заданного цвета вокруг себя.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800" b="1" dirty="0" smtClean="0"/>
              <a:t>Формирование у детей среднего дошкольного возраста представление о сенсорных эталонах цвета.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844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116632"/>
            <a:ext cx="903649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Задачи проекта: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Закреплять знания цветового спектра у детей.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Научить детей рисовать радугу, правильно называть ее цвета.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Учить различать цвета, сопоставлять их с предметами.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Учить детей различать теплые и холодные цвета. Упражнять в умении рассказывать о цвете.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Научить детей смешивать краски.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Учить группировать предметы  по заданными признакам, учить  работать по образцу.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Научить группировать предмет по цвету и отдельным цветовым  деталям.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Развивать цветовое восприятие, внимание, наблюдательность.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Помочь запомнить расположение цветов радуги, развивать речь  и словарный запас 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Помочь детям открыть многоцветие мира.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264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116632"/>
            <a:ext cx="89289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Педагогические принципы реализации проекта: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u="sng" dirty="0" smtClean="0"/>
              <a:t>Принцип научности</a:t>
            </a:r>
            <a:r>
              <a:rPr lang="ru-RU" sz="2400" b="1" dirty="0" smtClean="0"/>
              <a:t>- предполагающий стимулирование познавательного интереса детей к сфере сенсорной культуры, формирование основ научного мировоззрения.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u="sng" dirty="0" smtClean="0"/>
              <a:t>Принцип доступности </a:t>
            </a:r>
            <a:r>
              <a:rPr lang="ru-RU" sz="2400" b="1" dirty="0" smtClean="0"/>
              <a:t>– обеспечивающий адаптацию научного знания к специфике возрастных особенностей личностного развития детей дошкольного возраста.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u="sng" dirty="0" smtClean="0"/>
              <a:t>Принцип последовательности –</a:t>
            </a:r>
            <a:r>
              <a:rPr lang="ru-RU" sz="2400" b="1" dirty="0" smtClean="0"/>
              <a:t> обеспечивающий постепенное обогащение содержания.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u="sng" dirty="0" smtClean="0"/>
              <a:t>Принцип системности </a:t>
            </a:r>
            <a:r>
              <a:rPr lang="ru-RU" sz="2400" b="1" dirty="0" smtClean="0"/>
              <a:t> - предполагающий формирование у детей обобщенного представления о сенсорной культуре. В которой все процессы, явления, находятся во взаимосвязи и взаимозависимости.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u="sng" dirty="0" smtClean="0"/>
              <a:t>Принцип интерактивности</a:t>
            </a:r>
            <a:r>
              <a:rPr lang="ru-RU" sz="2400" b="1" dirty="0" smtClean="0"/>
              <a:t>- предусматривающий возможность использования содержания  познавательных представлений и их реализацию в разных видах деятельности.</a:t>
            </a:r>
            <a:r>
              <a:rPr lang="ru-RU" sz="2400" b="1" u="sng" dirty="0" smtClean="0"/>
              <a:t> </a:t>
            </a:r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val="19081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04864"/>
            <a:ext cx="2952328" cy="19442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5816" y="2960948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Проект</a:t>
            </a:r>
          </a:p>
          <a:p>
            <a:pPr algn="ctr"/>
            <a:r>
              <a:rPr lang="ru-RU" sz="2400" b="1" dirty="0" smtClean="0"/>
              <a:t>«Разноцветная неделя»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1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Интеграция областей</a:t>
            </a:r>
            <a:endParaRPr lang="ru-RU" sz="3600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828" y="646332"/>
            <a:ext cx="3042945" cy="205592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46332"/>
            <a:ext cx="3096344" cy="205592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61112"/>
            <a:ext cx="3168352" cy="195612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539172"/>
            <a:ext cx="3384376" cy="231882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829" y="3176972"/>
            <a:ext cx="3042945" cy="2268252"/>
          </a:xfrm>
          <a:prstGeom prst="rect">
            <a:avLst/>
          </a:prstGeom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771800" y="2605554"/>
            <a:ext cx="360040" cy="3553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5580112" y="2492896"/>
            <a:ext cx="648072" cy="46805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771800" y="4005064"/>
            <a:ext cx="504056" cy="52920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7" idx="2"/>
          </p:cNvCxnSpPr>
          <p:nvPr/>
        </p:nvCxnSpPr>
        <p:spPr>
          <a:xfrm>
            <a:off x="4319972" y="4161277"/>
            <a:ext cx="0" cy="3778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724128" y="3861048"/>
            <a:ext cx="504056" cy="14401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7504" y="1439700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Социально-</a:t>
            </a:r>
          </a:p>
          <a:p>
            <a:pPr algn="ctr"/>
            <a:r>
              <a:rPr lang="ru-RU" sz="2400" b="1" dirty="0" smtClean="0"/>
              <a:t>коммуникативное</a:t>
            </a:r>
          </a:p>
          <a:p>
            <a:pPr algn="ctr"/>
            <a:r>
              <a:rPr lang="ru-RU" sz="2400" b="1" dirty="0" smtClean="0"/>
              <a:t>развитие</a:t>
            </a:r>
            <a:endParaRPr lang="ru-RU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6228184" y="167429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Познавательное</a:t>
            </a:r>
          </a:p>
          <a:p>
            <a:pPr algn="ctr"/>
            <a:r>
              <a:rPr lang="ru-RU" sz="2400" b="1" dirty="0" smtClean="0"/>
              <a:t>развитие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51520" y="4311098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Речевое </a:t>
            </a:r>
          </a:p>
          <a:p>
            <a:pPr algn="ctr"/>
            <a:r>
              <a:rPr lang="ru-RU" sz="2400" b="1" dirty="0" smtClean="0"/>
              <a:t>развитие</a:t>
            </a:r>
            <a:endParaRPr lang="ru-RU" sz="2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131840" y="551723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Физическое</a:t>
            </a:r>
          </a:p>
          <a:p>
            <a:pPr algn="ctr"/>
            <a:r>
              <a:rPr lang="ru-RU" sz="2400" b="1" dirty="0" smtClean="0"/>
              <a:t>развитие</a:t>
            </a:r>
            <a:endParaRPr lang="ru-RU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232764" y="431109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Художественно-</a:t>
            </a:r>
          </a:p>
          <a:p>
            <a:pPr algn="ctr"/>
            <a:r>
              <a:rPr lang="ru-RU" sz="2400" b="1" dirty="0" smtClean="0"/>
              <a:t>эстетическое</a:t>
            </a:r>
          </a:p>
          <a:p>
            <a:pPr algn="ctr"/>
            <a:r>
              <a:rPr lang="ru-RU" sz="2400" b="1" dirty="0" smtClean="0"/>
              <a:t>развитие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862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548680"/>
            <a:ext cx="878497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Этапы реализации проекта:</a:t>
            </a:r>
          </a:p>
          <a:p>
            <a:pPr algn="just"/>
            <a:r>
              <a:rPr lang="ru-RU" sz="2400" b="1" u="sng" dirty="0" smtClean="0"/>
              <a:t>Подготовительный этап:</a:t>
            </a:r>
            <a:endParaRPr lang="ru-RU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Определение  темы проекта, изучение литературы по теме.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Постановка целей и задач, определение методов и приемов.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Подготовка оборудования и материалов.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Составление плана основного этапа проекта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Оснащение предметно- развивающей среды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Разработка игр по теме.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Составление конспектов тематических занятий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Составление информационных листов для родителей </a:t>
            </a:r>
          </a:p>
          <a:p>
            <a:pPr algn="just"/>
            <a:r>
              <a:rPr lang="ru-RU" sz="2400" b="1" u="sng" dirty="0" smtClean="0"/>
              <a:t>Основной этап: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Проведение наблюдений, занятий,  игр по теме.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Участие детей в совместной игровой, практической деятельности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/>
              <a:t>Участие родителей в совместной деятельности с детьми и педагогом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u="sng" dirty="0" smtClean="0"/>
          </a:p>
          <a:p>
            <a:pPr algn="ctr"/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19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921</Words>
  <Application>Microsoft Office PowerPoint</Application>
  <PresentationFormat>Экран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Юзер</dc:creator>
  <cp:lastModifiedBy>Юзер</cp:lastModifiedBy>
  <cp:revision>76</cp:revision>
  <dcterms:created xsi:type="dcterms:W3CDTF">2015-03-13T17:27:49Z</dcterms:created>
  <dcterms:modified xsi:type="dcterms:W3CDTF">2015-11-22T11:24:37Z</dcterms:modified>
</cp:coreProperties>
</file>