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B02E-FA2C-4063-BC15-B1EF20378CA4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7617B-1D7D-434D-A1D5-C1E37889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B02E-FA2C-4063-BC15-B1EF20378CA4}" type="datetimeFigureOut">
              <a:rPr lang="ru-RU" smtClean="0"/>
              <a:t>21.11.2015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7617B-1D7D-434D-A1D5-C1E378893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9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91079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ПРОИЗВОДСТВО СТЕКЛА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15146"/>
      </p:ext>
    </p:extLst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Песок добавляют в фильтры </a:t>
            </a:r>
            <a:br>
              <a:rPr lang="ru-RU" sz="4000" b="1" smtClean="0"/>
            </a:br>
            <a:r>
              <a:rPr lang="ru-RU" sz="4000" b="1" smtClean="0"/>
              <a:t>для очистки воды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26773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Песком посыпают зимние обледенелые дороги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04847"/>
      </p:ext>
    </p:extLst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Тушат пожары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53783"/>
      </p:ext>
    </p:extLst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Песочные часы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35970"/>
      </p:ext>
    </p:extLst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Создают живописные картины и скульптуры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47392"/>
      </p:ext>
    </p:extLst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7755"/>
      </p:ext>
    </p:extLst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23573"/>
      </p:ext>
    </p:extLst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58987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smtClean="0"/>
              <a:t>Песок на берегах морей и океанах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27416"/>
      </p:ext>
    </p:extLst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ПЕСОК НА БЕРЕГУ РЕК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84825"/>
      </p:ext>
    </p:extLst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ПЕСОК В ПУСТЫНЯХ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72781"/>
      </p:ext>
    </p:extLst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ПЕСОК В ПЕСОЧНИЦЕ</a:t>
            </a:r>
            <a:endParaRPr lang="ru-RU" sz="4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43872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/>
              <a:t>ДОБЫЧА ПЕСКА СО ДНА РЕК И МОРЕЙ</a:t>
            </a:r>
            <a:endParaRPr lang="ru-RU" sz="36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9499"/>
      </p:ext>
    </p:extLst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smtClean="0"/>
              <a:t>ДОБЫЧА КАРЬЕРНОГО ПЕСКА</a:t>
            </a:r>
            <a:endParaRPr lang="ru-RU" sz="30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48465"/>
      </p:ext>
    </p:extLst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smtClean="0"/>
              <a:t>ПРИМЕНЕНИЕ ПЕСКА</a:t>
            </a:r>
            <a:r>
              <a:rPr lang="ru-RU" sz="3000" b="1" smtClean="0"/>
              <a:t/>
            </a:r>
            <a:br>
              <a:rPr lang="ru-RU" sz="3000" b="1" smtClean="0"/>
            </a:br>
            <a:r>
              <a:rPr lang="ru-RU" sz="27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строительстве</a:t>
            </a:r>
            <a:r>
              <a:rPr lang="ru-RU" sz="2700" b="1" smtClean="0"/>
              <a:t>. Если к нему добавить цемент и воду – получится раствор. Он идёт на закладку фундаментов, жилых домов.</a:t>
            </a:r>
            <a:br>
              <a:rPr lang="ru-RU" sz="2700" b="1" smtClean="0"/>
            </a:br>
            <a:endParaRPr lang="ru-RU" sz="27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15259"/>
      </p:ext>
    </p:extLst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</Words>
  <Application>Microsoft Office PowerPoint</Application>
  <PresentationFormat>Экран (4:3)</PresentationFormat>
  <Paragraphs>13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Песок на берегах морей и океанах</vt:lpstr>
      <vt:lpstr>ПЕСОК НА БЕРЕГУ РЕК</vt:lpstr>
      <vt:lpstr>ПЕСОК В ПУСТЫНЯХ</vt:lpstr>
      <vt:lpstr>ПЕСОК В ПЕСОЧНИЦЕ</vt:lpstr>
      <vt:lpstr>ДОБЫЧА ПЕСКА СО ДНА РЕК И МОРЕЙ</vt:lpstr>
      <vt:lpstr>ДОБЫЧА КАРЬЕРНОГО ПЕСКА</vt:lpstr>
      <vt:lpstr>ПРИМЕНЕНИЕ ПЕСКА В строительстве. Если к нему добавить цемент и воду – получится раствор. Он идёт на закладку фундаментов, жилых домов. </vt:lpstr>
      <vt:lpstr>ПРОИЗВОДСТВО СТЕКЛА</vt:lpstr>
      <vt:lpstr>Песок добавляют в фильтры  для очистки воды</vt:lpstr>
      <vt:lpstr>Песком посыпают зимние обледенелые дороги</vt:lpstr>
      <vt:lpstr>Тушат пожары</vt:lpstr>
      <vt:lpstr>Песочные часы</vt:lpstr>
      <vt:lpstr>Создают живописные картины и скульптуры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2015-11-21T19:29:39Z</dcterms:created>
  <dcterms:modified xsi:type="dcterms:W3CDTF">2015-11-21T19:53:48Z</dcterms:modified>
</cp:coreProperties>
</file>