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67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1903-577A-4249-AC26-78BE948DA3D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4DA6-64DB-43DD-88A8-583C0B2D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Елена\Мои рисунки\М 2.jpg"/>
          <p:cNvPicPr>
            <a:picLocks noChangeAspect="1" noChangeArrowheads="1"/>
          </p:cNvPicPr>
          <p:nvPr/>
        </p:nvPicPr>
        <p:blipFill>
          <a:blip r:embed="rId3"/>
          <a:srcRect l="24766" t="15962" r="19678" b="272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143512"/>
            <a:ext cx="8429684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Приспособления к швейной машине.  Обметывание петель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Отсканировано 17"/>
          <p:cNvPicPr>
            <a:picLocks noChangeAspect="1" noChangeArrowheads="1"/>
          </p:cNvPicPr>
          <p:nvPr/>
        </p:nvPicPr>
        <p:blipFill>
          <a:blip r:embed="rId4" cstate="print"/>
          <a:srcRect l="1659" r="5806" b="13524"/>
          <a:stretch>
            <a:fillRect/>
          </a:stretch>
        </p:blipFill>
        <p:spPr>
          <a:xfrm>
            <a:off x="285720" y="3071810"/>
            <a:ext cx="2829231" cy="20685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2" descr="Отсканировано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3167063" cy="2663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учреждение  Красноселькупская средняя общеобразовательная 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Радуга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11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Разработка по машиноведению учителя технологии Галимзяновой Е.В.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\Елена\g`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789" t="57317" r="15476" b="27439"/>
          <a:stretch>
            <a:fillRect/>
          </a:stretch>
        </p:blipFill>
        <p:spPr bwMode="auto">
          <a:xfrm rot="10800000">
            <a:off x="142844" y="214290"/>
            <a:ext cx="3771926" cy="3429024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1500174"/>
            <a:ext cx="4857784" cy="1428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Установите ручку выбора стежка в положение  «      «.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 rot="16200000">
            <a:off x="7672406" y="2185982"/>
            <a:ext cx="642942" cy="700086"/>
          </a:xfrm>
          <a:prstGeom prst="mathMin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858942" y="2570950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71472" y="4357694"/>
            <a:ext cx="8286808" cy="2071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Прострочите правую сторону петли. Остановите машину тогда, когда игла будит находиться точно напротив первого стежка левой стороны, затем поднимите иглу.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215074" y="3143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Елена\g`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789" t="37469" r="17633" b="48293"/>
          <a:stretch>
            <a:fillRect/>
          </a:stretch>
        </p:blipFill>
        <p:spPr bwMode="auto">
          <a:xfrm rot="10800000">
            <a:off x="428596" y="285728"/>
            <a:ext cx="3357586" cy="314327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857232"/>
            <a:ext cx="4857784" cy="1428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Установите ручку выбора стежка в положение  «      « .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7858148" y="1643050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Минус 6"/>
          <p:cNvSpPr/>
          <p:nvPr/>
        </p:nvSpPr>
        <p:spPr>
          <a:xfrm rot="16200000">
            <a:off x="7565249" y="1578759"/>
            <a:ext cx="714380" cy="700086"/>
          </a:xfrm>
          <a:prstGeom prst="mathMin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858148" y="2143116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000496" y="2928934"/>
            <a:ext cx="4786346" cy="13573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Прострочите несколько стежков закрепки и поднимите иглу от ткани.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929198"/>
            <a:ext cx="8501122" cy="1785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Установите ручку установки длины стежка в положение «0», а ручку выбора стежка в положение строчки прямым стежком. Прострочите несколько фиксирующих стежков.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143636" y="2357430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786314" y="435769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\Елена\g`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8496" t="18309" r="15408" b="67485"/>
          <a:stretch>
            <a:fillRect/>
          </a:stretch>
        </p:blipFill>
        <p:spPr bwMode="auto">
          <a:xfrm rot="10800000">
            <a:off x="214282" y="214290"/>
            <a:ext cx="3839791" cy="2857520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071934" y="428604"/>
            <a:ext cx="4786346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Снимите ткань с машинки и отрежьте строчные нитки.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215074" y="1643050"/>
            <a:ext cx="428628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2285992"/>
            <a:ext cx="5000660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Установите булавку внутрь закрепки.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4071942"/>
            <a:ext cx="4786346" cy="121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Затем прорежьте отверстие, используя вспарыватель швов.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643570" y="3429000"/>
            <a:ext cx="428628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5786406"/>
            <a:ext cx="5286412" cy="8573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Избегайте разрезания стежков.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5214950"/>
            <a:ext cx="428628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8262" r="11472" b="10718"/>
          <a:stretch>
            <a:fillRect/>
          </a:stretch>
        </p:blipFill>
        <p:spPr bwMode="auto">
          <a:xfrm>
            <a:off x="214282" y="2928934"/>
            <a:ext cx="3374496" cy="2442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Самоконтроль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Проверить: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ровность строчек;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равномерность ширины припусков;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качество обметочных стежков;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качество влажно-тепловой обработки.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3965"/>
          <a:stretch>
            <a:fillRect/>
          </a:stretch>
        </p:blipFill>
        <p:spPr bwMode="auto">
          <a:xfrm>
            <a:off x="428596" y="285728"/>
            <a:ext cx="30521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435769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Рис. 1  Расположение петель и пуговиц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214422"/>
            <a:ext cx="4786346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Швейные петли для одежды можно изготовить вручную, но быстро и аккуратно петли можно сделать только на швейной машине, имеющей в комплекте специальную лапку.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Петля на швейной машине может вымётываться в автоматическом, полуавтоматическом и ручном режиме.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28596" y="1785926"/>
            <a:ext cx="1714512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86578" y="1785926"/>
            <a:ext cx="1714512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829312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Разметка петель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071810"/>
            <a:ext cx="4643470" cy="3214710"/>
          </a:xfrm>
        </p:spPr>
        <p:txBody>
          <a:bodyPr>
            <a:no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Наметить нитками положение каждой петли и ее размер.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Размер петли равен диаметру пуговицы плюс 0,3 – 0,5 см.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Петля борта заходит за линию середины переда в сторону борта от 0,3 до 0,5 см.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8697" b="39005"/>
          <a:stretch>
            <a:fillRect/>
          </a:stretch>
        </p:blipFill>
        <p:spPr bwMode="auto">
          <a:xfrm>
            <a:off x="6929454" y="1928802"/>
            <a:ext cx="12794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1785926"/>
            <a:ext cx="2357454" cy="46166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горизонтали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r="48439" b="39005"/>
          <a:stretch>
            <a:fillRect/>
          </a:stretch>
        </p:blipFill>
        <p:spPr bwMode="auto">
          <a:xfrm>
            <a:off x="642910" y="192880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143240" y="714356"/>
            <a:ext cx="2301207" cy="46166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Разметка петель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1785926"/>
            <a:ext cx="2143140" cy="46166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вертикали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3143240" y="1142984"/>
            <a:ext cx="1000132" cy="64294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00562" y="1142984"/>
            <a:ext cx="1214446" cy="64294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узел 24"/>
          <p:cNvSpPr/>
          <p:nvPr/>
        </p:nvSpPr>
        <p:spPr>
          <a:xfrm>
            <a:off x="1142976" y="3714752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500958" y="3786190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Лапка для обметывания петель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5537017" cy="398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Обметывание петель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Елена\g`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1351" t="73157" r="9200" b="6925"/>
          <a:stretch>
            <a:fillRect/>
          </a:stretch>
        </p:blipFill>
        <p:spPr bwMode="auto">
          <a:xfrm rot="10800000">
            <a:off x="357158" y="1214420"/>
            <a:ext cx="7858180" cy="5551976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86116" y="1285860"/>
            <a:ext cx="5500726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Настройки машины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Рабочий стол\Елена\g`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1733" t="53034" r="18222" b="30037"/>
          <a:stretch>
            <a:fillRect/>
          </a:stretch>
        </p:blipFill>
        <p:spPr bwMode="auto">
          <a:xfrm rot="10800000">
            <a:off x="214282" y="357166"/>
            <a:ext cx="3786214" cy="4474617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786182" y="428604"/>
            <a:ext cx="5143536" cy="16430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Сделайте пробную петлю, используя ткань, прокладочный материал и швы для конкретного изделия.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50" y="3000372"/>
            <a:ext cx="5072130" cy="14287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Расположите пуговицу на образце ткани и отметьте верхний и нижний концы, чтобы определить длину петли.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143512"/>
            <a:ext cx="3857652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тонких тканей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5720" y="5286388"/>
            <a:ext cx="714380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5572140"/>
            <a:ext cx="3857652" cy="9286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толстых тканей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32641" y="5680510"/>
            <a:ext cx="714380" cy="642942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286512" y="2285992"/>
            <a:ext cx="484632" cy="54978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0034" y="500042"/>
            <a:ext cx="714380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28926" y="428604"/>
            <a:ext cx="714380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Елена\g`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954" t="32515" r="17806" b="50123"/>
          <a:stretch>
            <a:fillRect/>
          </a:stretch>
        </p:blipFill>
        <p:spPr bwMode="auto">
          <a:xfrm rot="10800000">
            <a:off x="214282" y="214290"/>
            <a:ext cx="3857652" cy="4412670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357654" y="1643050"/>
            <a:ext cx="4786346" cy="1057276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Установите реле выбора строчки в положение «     « .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инус 5"/>
          <p:cNvSpPr/>
          <p:nvPr/>
        </p:nvSpPr>
        <p:spPr>
          <a:xfrm rot="16200000">
            <a:off x="7901014" y="2100250"/>
            <a:ext cx="485772" cy="571504"/>
          </a:xfrm>
          <a:prstGeom prst="mathMinu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7891137" y="2395880"/>
            <a:ext cx="36423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4071934" y="1428736"/>
            <a:ext cx="600076" cy="571504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3429000"/>
            <a:ext cx="4714908" cy="1057276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Протяните обе нити влево.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071934" y="3357562"/>
            <a:ext cx="600076" cy="571504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5143512"/>
            <a:ext cx="5572164" cy="1357322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Опустите иглу в ткань в том месте, где должна начинаться петля, и опустите лапку.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2857488" y="5072074"/>
            <a:ext cx="600076" cy="571504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429388" y="285749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86446" y="457200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Елена\g`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843" t="13574" r="17019" b="72220"/>
          <a:stretch>
            <a:fillRect/>
          </a:stretch>
        </p:blipFill>
        <p:spPr bwMode="auto">
          <a:xfrm rot="10800000">
            <a:off x="285720" y="214290"/>
            <a:ext cx="4500594" cy="404135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2285992"/>
            <a:ext cx="4572000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Прострочите левую сторону, остановившись у нижней отметки.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500562" y="3286124"/>
            <a:ext cx="742952" cy="742952"/>
          </a:xfrm>
          <a:prstGeom prst="flowChartConnec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5000636"/>
            <a:ext cx="4572000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Поднимите иглу.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857620" y="5429264"/>
            <a:ext cx="742952" cy="742952"/>
          </a:xfrm>
          <a:prstGeom prst="flowChartConnec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500826" y="38576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Рабочий стол\Елена\g`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789" t="75288" r="15476" b="7459"/>
          <a:stretch>
            <a:fillRect/>
          </a:stretch>
        </p:blipFill>
        <p:spPr bwMode="auto">
          <a:xfrm rot="10800000">
            <a:off x="357158" y="357166"/>
            <a:ext cx="3857652" cy="3857652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285852" y="4572008"/>
            <a:ext cx="7858148" cy="19288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Установите ручку выбора стежка в положение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«     «  и прострочите 5 стежков закрепки, поднимите иглу от ткани.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 rot="16200000">
            <a:off x="2100258" y="5329238"/>
            <a:ext cx="714348" cy="628648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7422" y="5357826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57422" y="5857892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359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Приспособления к швейной машине.  Обметывание петель</vt:lpstr>
      <vt:lpstr>Слайд 2</vt:lpstr>
      <vt:lpstr>Разметка петель</vt:lpstr>
      <vt:lpstr>Лапка для обметывания петель</vt:lpstr>
      <vt:lpstr>Обметывание петель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Самоконтроль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Приспособления к швейной машине</dc:title>
  <dc:creator>Admin</dc:creator>
  <cp:lastModifiedBy>User</cp:lastModifiedBy>
  <cp:revision>26</cp:revision>
  <dcterms:created xsi:type="dcterms:W3CDTF">2011-11-29T14:16:58Z</dcterms:created>
  <dcterms:modified xsi:type="dcterms:W3CDTF">2015-11-08T16:58:38Z</dcterms:modified>
</cp:coreProperties>
</file>