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sz="8800" i="1" dirty="0" err="1" smtClean="0">
                <a:solidFill>
                  <a:srgbClr val="FF0000"/>
                </a:solidFill>
              </a:rPr>
              <a:t>Валентинка</a:t>
            </a:r>
            <a:endParaRPr lang="ru-RU" sz="8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Демонстрационный материал к кружковой работе по теме</a:t>
            </a:r>
          </a:p>
          <a:p>
            <a:r>
              <a:rPr lang="ru-RU" dirty="0" smtClean="0"/>
              <a:t> «От сердца к сердцу!»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День святого Валентина</a:t>
            </a:r>
            <a:r>
              <a:rPr lang="ru-RU" sz="2000" dirty="0" smtClean="0">
                <a:solidFill>
                  <a:srgbClr val="C00000"/>
                </a:solidFill>
              </a:rPr>
              <a:t>,  — праздник, который 14 февраля отмечают многие люди по всему миру. День добра и дружбы и любви.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Отмечающие этот праздник дарят любимым и дорогим людям цветы, конфеты, игрушки, воздушные шарики и особые открытки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(часто в форме сердечка)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, со стихами.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4429132"/>
            <a:ext cx="3929090" cy="2196086"/>
          </a:xfrm>
        </p:spPr>
      </p:pic>
      <p:pic>
        <p:nvPicPr>
          <p:cNvPr id="1026" name="Picture 2" descr="C:\Users\Ира\Desktop\иришка\сердеч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3048022" cy="2286016"/>
          </a:xfrm>
          <a:prstGeom prst="rect">
            <a:avLst/>
          </a:prstGeom>
          <a:noFill/>
        </p:spPr>
      </p:pic>
      <p:pic>
        <p:nvPicPr>
          <p:cNvPr id="1027" name="Picture 3" descr="C:\Users\Ира\Desktop\иришка\сердечки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71678"/>
            <a:ext cx="2500330" cy="2214578"/>
          </a:xfrm>
          <a:prstGeom prst="rect">
            <a:avLst/>
          </a:prstGeom>
          <a:noFill/>
        </p:spPr>
      </p:pic>
      <p:pic>
        <p:nvPicPr>
          <p:cNvPr id="1028" name="Picture 4" descr="C:\Users\Ира\Desktop\иришка\сердечки\90962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14488"/>
            <a:ext cx="3048022" cy="22860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Сердечко- </a:t>
            </a:r>
            <a:r>
              <a:rPr lang="ru-RU" sz="2200" b="1" dirty="0" err="1" smtClean="0">
                <a:solidFill>
                  <a:srgbClr val="C00000"/>
                </a:solidFill>
              </a:rPr>
              <a:t>Валентинки</a:t>
            </a:r>
            <a:r>
              <a:rPr lang="ru-RU" sz="2200" b="1" dirty="0" smtClean="0">
                <a:solidFill>
                  <a:srgbClr val="C00000"/>
                </a:solidFill>
              </a:rPr>
              <a:t> — символ праздника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Открытки- </a:t>
            </a:r>
            <a:r>
              <a:rPr lang="ru-RU" sz="2200" dirty="0" err="1" smtClean="0">
                <a:solidFill>
                  <a:srgbClr val="C00000"/>
                </a:solidFill>
              </a:rPr>
              <a:t>валентинки</a:t>
            </a:r>
            <a:r>
              <a:rPr lang="ru-RU" sz="2200" dirty="0" smtClean="0">
                <a:solidFill>
                  <a:srgbClr val="C00000"/>
                </a:solidFill>
              </a:rPr>
              <a:t> в виде алого сердечка сейчас очень хорошо известны в качестве символического подарка в День святого Валентина.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Создание первой «</a:t>
            </a:r>
            <a:r>
              <a:rPr lang="ru-RU" sz="2200" dirty="0" err="1" smtClean="0">
                <a:solidFill>
                  <a:srgbClr val="C00000"/>
                </a:solidFill>
              </a:rPr>
              <a:t>валентинки</a:t>
            </a:r>
            <a:r>
              <a:rPr lang="ru-RU" sz="2200" dirty="0" smtClean="0">
                <a:solidFill>
                  <a:srgbClr val="C00000"/>
                </a:solidFill>
              </a:rPr>
              <a:t>» приписывают  к 1415году.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А наибольшего распространения открытки-«</a:t>
            </a:r>
            <a:r>
              <a:rPr lang="ru-RU" sz="2200" dirty="0" err="1" smtClean="0">
                <a:solidFill>
                  <a:srgbClr val="C00000"/>
                </a:solidFill>
              </a:rPr>
              <a:t>валентинки</a:t>
            </a:r>
            <a:r>
              <a:rPr lang="ru-RU" sz="2200" dirty="0" smtClean="0">
                <a:solidFill>
                  <a:srgbClr val="C00000"/>
                </a:solidFill>
              </a:rPr>
              <a:t>» достигли уже в </a:t>
            </a:r>
            <a:r>
              <a:rPr lang="en-US" sz="2200" dirty="0" smtClean="0">
                <a:solidFill>
                  <a:srgbClr val="C00000"/>
                </a:solidFill>
              </a:rPr>
              <a:t>XVIII </a:t>
            </a:r>
            <a:r>
              <a:rPr lang="ru-RU" sz="2200" dirty="0" smtClean="0">
                <a:solidFill>
                  <a:srgbClr val="C00000"/>
                </a:solidFill>
              </a:rPr>
              <a:t>веке. В России  праздник носит светский характер и отмечается с начала 90 -</a:t>
            </a:r>
            <a:r>
              <a:rPr lang="ru-RU" sz="2200" dirty="0" err="1" smtClean="0">
                <a:solidFill>
                  <a:srgbClr val="C00000"/>
                </a:solidFill>
              </a:rPr>
              <a:t>х</a:t>
            </a:r>
            <a:r>
              <a:rPr lang="ru-RU" sz="2200" dirty="0" smtClean="0">
                <a:solidFill>
                  <a:srgbClr val="C00000"/>
                </a:solidFill>
              </a:rPr>
              <a:t> годов</a:t>
            </a:r>
            <a:r>
              <a:rPr lang="en-US" sz="2200" dirty="0" smtClean="0">
                <a:solidFill>
                  <a:srgbClr val="C00000"/>
                </a:solidFill>
              </a:rPr>
              <a:t>XX</a:t>
            </a:r>
            <a:r>
              <a:rPr lang="ru-RU" sz="2200" dirty="0" smtClean="0">
                <a:solidFill>
                  <a:srgbClr val="C00000"/>
                </a:solidFill>
              </a:rPr>
              <a:t>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327163104_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468536"/>
            <a:ext cx="2571768" cy="2443180"/>
          </a:xfrm>
        </p:spPr>
      </p:pic>
      <p:pic>
        <p:nvPicPr>
          <p:cNvPr id="2050" name="Picture 2" descr="C:\Users\Ира\Desktop\иришка\сердечки\podelki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86058"/>
            <a:ext cx="2384245" cy="1973181"/>
          </a:xfrm>
          <a:prstGeom prst="rect">
            <a:avLst/>
          </a:prstGeom>
          <a:noFill/>
        </p:spPr>
      </p:pic>
      <p:pic>
        <p:nvPicPr>
          <p:cNvPr id="2051" name="Picture 3" descr="C:\Users\Ира\Desktop\иришка\сердечки\valentinka_o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6"/>
            <a:ext cx="3071834" cy="261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5114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В других странах дарили: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Дания   </a:t>
            </a:r>
            <a:r>
              <a:rPr lang="ru-RU" sz="1800" dirty="0" smtClean="0">
                <a:solidFill>
                  <a:srgbClr val="C00000"/>
                </a:solidFill>
              </a:rPr>
              <a:t>В Дании принято дарить любимым засушенные белые цветы.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Франция   </a:t>
            </a:r>
            <a:r>
              <a:rPr lang="ru-RU" sz="1800" dirty="0" smtClean="0">
                <a:solidFill>
                  <a:srgbClr val="C00000"/>
                </a:solidFill>
              </a:rPr>
              <a:t>В Франции принято дарить драгоценности.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Северная Америка   </a:t>
            </a:r>
            <a:r>
              <a:rPr lang="ru-RU" sz="1800" b="1" i="1" dirty="0" smtClean="0">
                <a:solidFill>
                  <a:srgbClr val="C00000"/>
                </a:solidFill>
              </a:rPr>
              <a:t>Соединённые Штаты Америки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 США впервые День святого Валентина праздновался в 1777году.   В 1847году стали изготовлять  </a:t>
            </a:r>
            <a:r>
              <a:rPr lang="ru-RU" sz="1800" dirty="0" err="1" smtClean="0">
                <a:solidFill>
                  <a:srgbClr val="C00000"/>
                </a:solidFill>
              </a:rPr>
              <a:t>валентинки</a:t>
            </a:r>
            <a:r>
              <a:rPr lang="ru-RU" sz="1800" dirty="0" smtClean="0">
                <a:solidFill>
                  <a:srgbClr val="C00000"/>
                </a:solidFill>
              </a:rPr>
              <a:t>  по британским образцам.    По данным Ассоциации поздравительных открыток в США </a:t>
            </a:r>
            <a:r>
              <a:rPr lang="ru-RU" sz="1800" dirty="0" err="1" smtClean="0">
                <a:solidFill>
                  <a:srgbClr val="C00000"/>
                </a:solidFill>
              </a:rPr>
              <a:t>валентинки</a:t>
            </a:r>
            <a:r>
              <a:rPr lang="ru-RU" sz="1800" dirty="0" smtClean="0">
                <a:solidFill>
                  <a:srgbClr val="C00000"/>
                </a:solidFill>
              </a:rPr>
              <a:t> — самые популярные праздничные открытки после рождественских.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Япония  </a:t>
            </a:r>
            <a:r>
              <a:rPr lang="ru-RU" sz="1800" dirty="0" smtClean="0">
                <a:solidFill>
                  <a:srgbClr val="C00000"/>
                </a:solidFill>
              </a:rPr>
              <a:t>День святого Валентина отмечается с  30-х годов </a:t>
            </a:r>
            <a:r>
              <a:rPr lang="en-US" sz="1800" dirty="0" smtClean="0">
                <a:solidFill>
                  <a:srgbClr val="C00000"/>
                </a:solidFill>
              </a:rPr>
              <a:t>XX </a:t>
            </a:r>
            <a:r>
              <a:rPr lang="ru-RU" sz="1800" dirty="0" smtClean="0">
                <a:solidFill>
                  <a:srgbClr val="C00000"/>
                </a:solidFill>
              </a:rPr>
              <a:t>века. Первоначально у японцев было принято дарить в этот праздник друг другу сладкие подарки.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tayra20100210_1144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68" y="3357562"/>
            <a:ext cx="3592743" cy="2714644"/>
          </a:xfrm>
        </p:spPr>
      </p:pic>
      <p:pic>
        <p:nvPicPr>
          <p:cNvPr id="3074" name="Picture 2" descr="C:\Users\Ира\Desktop\иришка\сердечки\how-to-make-an-origami-heart-bookmark-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4373755" cy="3214710"/>
          </a:xfrm>
          <a:prstGeom prst="rect">
            <a:avLst/>
          </a:prstGeom>
          <a:noFill/>
        </p:spPr>
      </p:pic>
      <p:pic>
        <p:nvPicPr>
          <p:cNvPr id="3075" name="Picture 3" descr="C:\Users\Ира\Desktop\иришка\сердечки\35482388__51228_47785__50630_51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00372"/>
            <a:ext cx="4525972" cy="3392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Валентинки</a:t>
            </a:r>
            <a:r>
              <a:rPr lang="ru-RU" dirty="0" smtClean="0"/>
              <a:t> – сердечки в технике «</a:t>
            </a:r>
            <a:r>
              <a:rPr lang="ru-RU" dirty="0" err="1" smtClean="0"/>
              <a:t>Изонити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143404" cy="4143404"/>
          </a:xfrm>
        </p:spPr>
      </p:pic>
      <p:pic>
        <p:nvPicPr>
          <p:cNvPr id="4098" name="Picture 2" descr="C:\Users\Ира\Desktop\иришка\сердечки\otkputka_got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958159"/>
            <a:ext cx="3143272" cy="3899841"/>
          </a:xfrm>
          <a:prstGeom prst="rect">
            <a:avLst/>
          </a:prstGeom>
          <a:noFill/>
        </p:spPr>
      </p:pic>
      <p:pic>
        <p:nvPicPr>
          <p:cNvPr id="4099" name="Picture 3" descr="C:\Users\Ира\Desktop\иришка\сердечки\podelki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28736"/>
            <a:ext cx="4357718" cy="3268289"/>
          </a:xfrm>
          <a:prstGeom prst="rect">
            <a:avLst/>
          </a:prstGeom>
          <a:noFill/>
        </p:spPr>
      </p:pic>
      <p:pic>
        <p:nvPicPr>
          <p:cNvPr id="4100" name="Picture 4" descr="C:\Users\Ира\Desktop\иришка\сердечки\PICT4921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000372"/>
            <a:ext cx="3429020" cy="350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aam.ru/upload/blogs/3660dc39bd04ea0162d78767b5a4b8ff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0105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Валентинка</vt:lpstr>
      <vt:lpstr>День святого Валентина,  — праздник, который 14 февраля отмечают многие люди по всему миру. День добра и дружбы и любви. Отмечающие этот праздник дарят любимым и дорогим людям цветы, конфеты, игрушки, воздушные шарики и особые открытки (часто в форме сердечка) , со стихами. </vt:lpstr>
      <vt:lpstr>  Сердечко- Валентинки — символ праздника Открытки- валентинки в виде алого сердечка сейчас очень хорошо известны в качестве символического подарка в День святого Валентина. Создание первой «валентинки» приписывают  к 1415году.  А наибольшего распространения открытки-«валентинки» достигли уже в XVIII веке. В России  праздник носит светский характер и отмечается с начала 90 -х годовXXвека. </vt:lpstr>
      <vt:lpstr>В других странах дарили: Дания   В Дании принято дарить любимым засушенные белые цветы. Франция   В Франции принято дарить драгоценности. Северная Америка   Соединённые Штаты Америки В США впервые День святого Валентина праздновался в 1777году.   В 1847году стали изготовлять  валентинки  по британским образцам.    По данным Ассоциации поздравительных открыток в США валентинки — самые популярные праздничные открытки после рождественских. Япония  День святого Валентина отмечается с  30-х годов XX века. Первоначально у японцев было принято дарить в этот праздник друг другу сладкие подарки. </vt:lpstr>
      <vt:lpstr>Валентинки – сердечки в технике «Изонити»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Валентинка</dc:title>
  <dc:creator>Ира</dc:creator>
  <cp:lastModifiedBy>Ира</cp:lastModifiedBy>
  <cp:revision>11</cp:revision>
  <dcterms:created xsi:type="dcterms:W3CDTF">2013-02-11T06:31:55Z</dcterms:created>
  <dcterms:modified xsi:type="dcterms:W3CDTF">2014-04-24T17:53:51Z</dcterms:modified>
</cp:coreProperties>
</file>