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7" r:id="rId4"/>
    <p:sldId id="263" r:id="rId5"/>
    <p:sldId id="268" r:id="rId6"/>
    <p:sldId id="262" r:id="rId7"/>
    <p:sldId id="269" r:id="rId8"/>
    <p:sldId id="270" r:id="rId9"/>
    <p:sldId id="271" r:id="rId10"/>
    <p:sldId id="265" r:id="rId11"/>
    <p:sldId id="26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4CA0-62AC-41B0-BEDE-48230DDF078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1DC00-6740-4175-B026-86F86B202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автономное дошкольное учреждение детский сад- 38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Счастливое детство наших малышей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65073_93a429b4_X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8064896" cy="4320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любимых книг</a:t>
            </a:r>
            <a:endParaRPr lang="ru-RU" dirty="0"/>
          </a:p>
        </p:txBody>
      </p:sp>
      <p:pic>
        <p:nvPicPr>
          <p:cNvPr id="4" name="Содержимое 3" descr="SAM_8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5689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Ремонт книги</a:t>
            </a:r>
            <a:endParaRPr lang="ru-RU" dirty="0"/>
          </a:p>
        </p:txBody>
      </p:sp>
      <p:pic>
        <p:nvPicPr>
          <p:cNvPr id="4" name="Содержимое 3" descr="SAM_8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65516">
            <a:off x="160199" y="1109323"/>
            <a:ext cx="4504303" cy="2826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SAM_8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84591">
            <a:off x="4764291" y="1364368"/>
            <a:ext cx="4109883" cy="2652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SAM_8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789040"/>
            <a:ext cx="496855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книги</a:t>
            </a:r>
            <a:endParaRPr lang="ru-RU" dirty="0"/>
          </a:p>
        </p:txBody>
      </p:sp>
      <p:pic>
        <p:nvPicPr>
          <p:cNvPr id="4" name="Содержимое 3" descr="SAM_7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2545854" cy="482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AM_7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84784"/>
            <a:ext cx="2592288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AM_8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484784"/>
            <a:ext cx="2664296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Краткосрочный проект на тему:</a:t>
            </a:r>
            <a:br>
              <a:rPr lang="ru-RU" sz="3200" dirty="0" smtClean="0"/>
            </a:br>
            <a:r>
              <a:rPr lang="ru-RU" dirty="0" smtClean="0"/>
              <a:t>«Сделаем книгу своими руками»</a:t>
            </a:r>
            <a:br>
              <a:rPr lang="ru-RU" dirty="0" smtClean="0"/>
            </a:br>
            <a:r>
              <a:rPr lang="ru-RU" sz="3100" dirty="0" smtClean="0"/>
              <a:t> группа раннего развития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b="1" dirty="0" smtClean="0"/>
          </a:p>
          <a:p>
            <a:pPr algn="r"/>
            <a:endParaRPr lang="ru-RU" sz="1200" b="1" dirty="0" smtClean="0"/>
          </a:p>
          <a:p>
            <a:pPr algn="r">
              <a:buNone/>
            </a:pPr>
            <a:r>
              <a:rPr lang="ru-RU" sz="1200" b="1" dirty="0" smtClean="0"/>
              <a:t>                      Выполнили:                                                                                                                                                                                 Нестерова Ю.А.                                                                                                                                                                                                Власова С.М.</a:t>
            </a:r>
          </a:p>
          <a:p>
            <a:pPr algn="ctr">
              <a:buNone/>
            </a:pPr>
            <a:r>
              <a:rPr lang="ru-RU" sz="1200" b="1" dirty="0" smtClean="0"/>
              <a:t>      </a:t>
            </a:r>
          </a:p>
          <a:p>
            <a:pPr algn="ctr">
              <a:buNone/>
            </a:pPr>
            <a:r>
              <a:rPr lang="ru-RU" sz="1200" b="1" dirty="0" smtClean="0"/>
              <a:t>  Екатеринбург 2014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vinnica-pokupon-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128792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Вид проекта</a:t>
            </a:r>
            <a:r>
              <a:rPr lang="ru-RU" dirty="0" smtClean="0"/>
              <a:t>: </a:t>
            </a:r>
            <a:r>
              <a:rPr lang="ru-RU" dirty="0" err="1" smtClean="0"/>
              <a:t>Творческо</a:t>
            </a:r>
            <a:r>
              <a:rPr lang="ru-RU" dirty="0" smtClean="0"/>
              <a:t> - </a:t>
            </a:r>
            <a:r>
              <a:rPr lang="ru-RU" dirty="0" err="1" smtClean="0"/>
              <a:t>информациоонный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Тип проекта: </a:t>
            </a:r>
            <a:r>
              <a:rPr lang="ru-RU" dirty="0" smtClean="0"/>
              <a:t>Краткосрочный, групповой</a:t>
            </a:r>
          </a:p>
          <a:p>
            <a:r>
              <a:rPr lang="ru-RU" b="1" dirty="0" smtClean="0"/>
              <a:t>Состав участников проекта</a:t>
            </a:r>
            <a:r>
              <a:rPr lang="ru-RU" dirty="0" smtClean="0"/>
              <a:t>:  воспитатели, дети, родители.</a:t>
            </a:r>
          </a:p>
          <a:p>
            <a:r>
              <a:rPr lang="ru-RU" b="1" dirty="0" smtClean="0"/>
              <a:t>Актуальность проекта: </a:t>
            </a:r>
            <a:r>
              <a:rPr lang="ru-RU" dirty="0" smtClean="0"/>
              <a:t>Большое значение для развития ребенка имеет чтение книг. К сожалению, прошли времена ежедневного семейного чтения. Сидение у телевизора потихоньку вытеснило её. Привычку читать необходимо формировать не только у ребенка, но и у родителей, поэтому  нами выбрано направление, которое поднимает интерес к книге. При изготовлении книги ребенок берет на себя роль изготовителя книги, оформителя, развивается его речь, творческое мышление, мелкая моторика рук. Кроме того, чтение книг и их изготовление благотворно воздействует на развитие ребенка и его здоровье.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b="1" dirty="0" smtClean="0"/>
              <a:t>проекта:</a:t>
            </a:r>
          </a:p>
          <a:p>
            <a:pPr>
              <a:buNone/>
            </a:pPr>
            <a:r>
              <a:rPr lang="ru-RU" dirty="0" smtClean="0"/>
              <a:t>     Воспитание любви и бережного отношения к книге.</a:t>
            </a:r>
            <a:br>
              <a:rPr lang="ru-RU" dirty="0" smtClean="0"/>
            </a:br>
            <a:r>
              <a:rPr lang="ru-RU" dirty="0" smtClean="0"/>
              <a:t>Развитие свободной творческой личности ребенка. </a:t>
            </a:r>
            <a:br>
              <a:rPr lang="ru-RU" dirty="0" smtClean="0"/>
            </a:br>
            <a:r>
              <a:rPr lang="ru-RU" dirty="0" smtClean="0"/>
              <a:t>Способствование сотворчеству детей и взрослых.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 </a:t>
            </a:r>
            <a:r>
              <a:rPr lang="ru-RU" b="1" dirty="0" smtClean="0"/>
              <a:t>проекта:</a:t>
            </a:r>
          </a:p>
          <a:p>
            <a:pPr>
              <a:buFontTx/>
              <a:buChar char="-"/>
            </a:pPr>
            <a:r>
              <a:rPr lang="ru-RU" dirty="0" smtClean="0"/>
              <a:t>Развивать познавательные способности, творческое воображение; творческое мышление;</a:t>
            </a:r>
          </a:p>
          <a:p>
            <a:pPr>
              <a:buNone/>
            </a:pPr>
            <a:r>
              <a:rPr lang="ru-RU" dirty="0" smtClean="0"/>
              <a:t>-    Развивать коммуникативные навыки. </a:t>
            </a:r>
          </a:p>
          <a:p>
            <a:pPr>
              <a:buFontTx/>
              <a:buChar char="-"/>
            </a:pPr>
            <a:r>
              <a:rPr lang="ru-RU" dirty="0" smtClean="0"/>
              <a:t>Упражнять детей в умении композиционно правильно</a:t>
            </a:r>
          </a:p>
          <a:p>
            <a:pPr>
              <a:buFontTx/>
              <a:buChar char="-"/>
            </a:pPr>
            <a:r>
              <a:rPr lang="ru-RU" dirty="0" smtClean="0"/>
              <a:t>располагать изображения, в процессе работы развивать</a:t>
            </a:r>
          </a:p>
          <a:p>
            <a:pPr>
              <a:buFontTx/>
              <a:buChar char="-"/>
            </a:pPr>
            <a:r>
              <a:rPr lang="ru-RU" dirty="0" smtClean="0"/>
              <a:t>аккуратность.</a:t>
            </a:r>
          </a:p>
          <a:p>
            <a:pPr>
              <a:buNone/>
            </a:pPr>
            <a:r>
              <a:rPr lang="ru-RU" dirty="0" smtClean="0"/>
              <a:t>-    Сформировать у детей интерес к книге</a:t>
            </a:r>
          </a:p>
          <a:p>
            <a:pPr>
              <a:buNone/>
            </a:pPr>
            <a:r>
              <a:rPr lang="ru-RU" dirty="0" smtClean="0"/>
              <a:t>-    Воспитывать любовь и бережное отношение к книге.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04656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Время реализации проекта:</a:t>
            </a:r>
            <a:r>
              <a:rPr lang="ru-RU" sz="2500" dirty="0" smtClean="0"/>
              <a:t> </a:t>
            </a:r>
          </a:p>
          <a:p>
            <a:pPr>
              <a:buNone/>
            </a:pPr>
            <a:r>
              <a:rPr lang="ru-RU" sz="2500" dirty="0" smtClean="0"/>
              <a:t>     Апрель 2014 ( с 01.04 по 30. 04)</a:t>
            </a:r>
          </a:p>
          <a:p>
            <a:r>
              <a:rPr lang="ru-RU" sz="2500" b="1" dirty="0" smtClean="0"/>
              <a:t>Планируемый результат</a:t>
            </a:r>
            <a:r>
              <a:rPr lang="ru-RU" sz="2500" dirty="0" smtClean="0"/>
              <a:t>: поднять интерес к художественной литературе; понимание важности книги в жизни человека; получение положительного эмоционального отклика от общения с книгой; повышение самооценки детей, гордости за свой труд, развитие речи детей в процессе работы по изготовлению книги.</a:t>
            </a:r>
          </a:p>
          <a:p>
            <a:r>
              <a:rPr lang="ru-RU" sz="2500" b="1" dirty="0" smtClean="0"/>
              <a:t>Продукт проектной деятельности</a:t>
            </a:r>
            <a:r>
              <a:rPr lang="ru-RU" sz="2500" dirty="0" smtClean="0"/>
              <a:t>: изготовление страниц для книги, детей при помощи родителей, презентация книги в группе.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ru-RU" dirty="0" smtClean="0"/>
              <a:t>Распределение деятельности</a:t>
            </a:r>
            <a:endParaRPr lang="ru-RU" dirty="0"/>
          </a:p>
        </p:txBody>
      </p:sp>
      <p:pic>
        <p:nvPicPr>
          <p:cNvPr id="5" name="Содержимое 4" descr="ыдад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ним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ап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166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автономное дошкольное учреждение детский сад- 38 Счастливое детство наших малышей</vt:lpstr>
      <vt:lpstr>Краткосрочный проект на тему: «Сделаем книгу своими руками»  группа раннего развития</vt:lpstr>
      <vt:lpstr>Слайд 3</vt:lpstr>
      <vt:lpstr>Слайд 4</vt:lpstr>
      <vt:lpstr>Слайд 5</vt:lpstr>
      <vt:lpstr>Распределение деятельности</vt:lpstr>
      <vt:lpstr>Слайд 7</vt:lpstr>
      <vt:lpstr>Слайд 8</vt:lpstr>
      <vt:lpstr>Слайд 9</vt:lpstr>
      <vt:lpstr>Выставка любимых книг</vt:lpstr>
      <vt:lpstr>Ремонт книги</vt:lpstr>
      <vt:lpstr>Презентация книги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Счастливое детство наших малышей</dc:title>
  <dc:creator>Папа</dc:creator>
  <cp:lastModifiedBy>Папа</cp:lastModifiedBy>
  <cp:revision>81</cp:revision>
  <dcterms:created xsi:type="dcterms:W3CDTF">2014-11-18T17:25:59Z</dcterms:created>
  <dcterms:modified xsi:type="dcterms:W3CDTF">2015-11-04T17:29:16Z</dcterms:modified>
</cp:coreProperties>
</file>